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1"/>
  </p:sldMasterIdLst>
  <p:notesMasterIdLst>
    <p:notesMasterId r:id="rId18"/>
  </p:notesMasterIdLst>
  <p:handoutMasterIdLst>
    <p:handoutMasterId r:id="rId19"/>
  </p:handoutMasterIdLst>
  <p:sldIdLst>
    <p:sldId id="276" r:id="rId2"/>
    <p:sldId id="268" r:id="rId3"/>
    <p:sldId id="297" r:id="rId4"/>
    <p:sldId id="299" r:id="rId5"/>
    <p:sldId id="283" r:id="rId6"/>
    <p:sldId id="298" r:id="rId7"/>
    <p:sldId id="281" r:id="rId8"/>
    <p:sldId id="286" r:id="rId9"/>
    <p:sldId id="303" r:id="rId10"/>
    <p:sldId id="306" r:id="rId11"/>
    <p:sldId id="302" r:id="rId12"/>
    <p:sldId id="304" r:id="rId13"/>
    <p:sldId id="305" r:id="rId14"/>
    <p:sldId id="300" r:id="rId15"/>
    <p:sldId id="296" r:id="rId16"/>
    <p:sldId id="269"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orient="horz" pos="3793" userDrawn="1">
          <p15:clr>
            <a:srgbClr val="A4A3A4"/>
          </p15:clr>
        </p15:guide>
        <p15:guide id="3" pos="597" userDrawn="1">
          <p15:clr>
            <a:srgbClr val="A4A3A4"/>
          </p15:clr>
        </p15:guide>
        <p15:guide id="4" orient="horz" pos="1094" userDrawn="1">
          <p15:clr>
            <a:srgbClr val="A4A3A4"/>
          </p15:clr>
        </p15:guide>
        <p15:guide id="5" orient="horz" pos="24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e Bourgault" initials="GB" lastIdx="6" clrIdx="0">
    <p:extLst>
      <p:ext uri="{19B8F6BF-5375-455C-9EA6-DF929625EA0E}">
        <p15:presenceInfo xmlns:p15="http://schemas.microsoft.com/office/powerpoint/2012/main" userId="S-1-5-21-2025429265-1644491937-1801674531-233748" providerId="AD"/>
      </p:ext>
    </p:extLst>
  </p:cmAuthor>
  <p:cmAuthor id="2" name="Jean-Philippe Gagnon" initials="JG" lastIdx="2" clrIdx="1">
    <p:extLst>
      <p:ext uri="{19B8F6BF-5375-455C-9EA6-DF929625EA0E}">
        <p15:presenceInfo xmlns:p15="http://schemas.microsoft.com/office/powerpoint/2012/main" userId="S-1-5-21-2025429265-1644491937-1801674531-158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3"/>
    <p:restoredTop sz="89541" autoAdjust="0"/>
  </p:normalViewPr>
  <p:slideViewPr>
    <p:cSldViewPr snapToGrid="0" snapToObjects="1">
      <p:cViewPr varScale="1">
        <p:scale>
          <a:sx n="90" d="100"/>
          <a:sy n="90" d="100"/>
        </p:scale>
        <p:origin x="900" y="90"/>
      </p:cViewPr>
      <p:guideLst>
        <p:guide orient="horz" pos="4224"/>
        <p:guide orient="horz" pos="3793"/>
        <p:guide pos="597"/>
        <p:guide orient="horz" pos="1094"/>
        <p:guide orient="horz" pos="243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09" d="100"/>
          <a:sy n="109" d="100"/>
        </p:scale>
        <p:origin x="531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Trudeau (PINEL)" userId="S::pascale.trudeau.pinel@ssss.gouv.qc.ca::24f1eaef-5a16-4d20-8ea1-47adb0844759" providerId="AD" clId="Web-{F1CB8B75-E8F0-4873-992C-D6CEEC0F99AD}"/>
    <pc:docChg chg="mod">
      <pc:chgData name="Pascale Trudeau (PINEL)" userId="S::pascale.trudeau.pinel@ssss.gouv.qc.ca::24f1eaef-5a16-4d20-8ea1-47adb0844759" providerId="AD" clId="Web-{F1CB8B75-E8F0-4873-992C-D6CEEC0F99AD}" dt="2022-08-01T15:15:24.319" v="0" actId="33475"/>
      <pc:docMkLst>
        <pc:docMk/>
      </pc:docMkLst>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6827D-C5E3-4A02-AC50-B6DB1C28821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59EEBFD9-7B32-4D26-B8F0-BA2EF6EC3B35}">
      <dgm:prSet phldrT="[Texte]"/>
      <dgm:spPr>
        <a:solidFill>
          <a:srgbClr val="02648F"/>
        </a:solidFill>
      </dgm:spPr>
      <dgm:t>
        <a:bodyPr/>
        <a:lstStyle/>
        <a:p>
          <a:r>
            <a:rPr lang="fr-CA" b="1" dirty="0" smtClean="0">
              <a:latin typeface="Trebuchet MS" panose="020B0603020202020204" pitchFamily="34" charset="0"/>
            </a:rPr>
            <a:t>Expert-conseil auprès du MSSS</a:t>
          </a:r>
        </a:p>
        <a:p>
          <a:r>
            <a:rPr lang="fr-CA" b="1" dirty="0" smtClean="0">
              <a:latin typeface="Trebuchet MS" panose="020B0603020202020204" pitchFamily="34" charset="0"/>
            </a:rPr>
            <a:t>Soutien au RSSS</a:t>
          </a:r>
          <a:endParaRPr lang="fr-FR" dirty="0"/>
        </a:p>
      </dgm:t>
    </dgm:pt>
    <dgm:pt modelId="{11E05C15-737C-48CA-B3AA-A3CADCA7EA2B}" type="parTrans" cxnId="{D6F9E5E7-36B6-47C3-8EB7-3564AFDD85BF}">
      <dgm:prSet/>
      <dgm:spPr/>
      <dgm:t>
        <a:bodyPr/>
        <a:lstStyle/>
        <a:p>
          <a:endParaRPr lang="fr-FR"/>
        </a:p>
      </dgm:t>
    </dgm:pt>
    <dgm:pt modelId="{01804741-AAC9-43AF-BDF7-53DB715D193D}" type="sibTrans" cxnId="{D6F9E5E7-36B6-47C3-8EB7-3564AFDD85BF}">
      <dgm:prSet/>
      <dgm:spPr/>
      <dgm:t>
        <a:bodyPr/>
        <a:lstStyle/>
        <a:p>
          <a:endParaRPr lang="fr-FR"/>
        </a:p>
      </dgm:t>
    </dgm:pt>
    <dgm:pt modelId="{B1677E7E-12E3-4FEB-9226-94432FD4F3FB}">
      <dgm:prSet phldrT="[Texte]" custT="1"/>
      <dgm:spPr>
        <a:solidFill>
          <a:srgbClr val="02648F"/>
        </a:solidFill>
      </dgm:spPr>
      <dgm:t>
        <a:bodyPr/>
        <a:lstStyle/>
        <a:p>
          <a:r>
            <a:rPr lang="fr-FR" sz="1700" b="1" dirty="0" smtClean="0"/>
            <a:t>Recherche et innovation</a:t>
          </a:r>
          <a:endParaRPr lang="fr-FR" sz="1700" b="1" dirty="0"/>
        </a:p>
      </dgm:t>
    </dgm:pt>
    <dgm:pt modelId="{8E6D5489-E3DF-4EB0-9838-C75074F4006D}" type="parTrans" cxnId="{7135ADFB-0D56-47F3-9B17-78022959E7EC}">
      <dgm:prSet/>
      <dgm:spPr/>
      <dgm:t>
        <a:bodyPr/>
        <a:lstStyle/>
        <a:p>
          <a:endParaRPr lang="fr-FR"/>
        </a:p>
      </dgm:t>
    </dgm:pt>
    <dgm:pt modelId="{D49BA5D8-1248-45A7-8AB1-2946481C19A1}" type="sibTrans" cxnId="{7135ADFB-0D56-47F3-9B17-78022959E7EC}">
      <dgm:prSet/>
      <dgm:spPr>
        <a:solidFill>
          <a:schemeClr val="accent5">
            <a:lumMod val="20000"/>
            <a:lumOff val="80000"/>
          </a:schemeClr>
        </a:solidFill>
      </dgm:spPr>
      <dgm:t>
        <a:bodyPr/>
        <a:lstStyle/>
        <a:p>
          <a:endParaRPr lang="fr-FR"/>
        </a:p>
      </dgm:t>
    </dgm:pt>
    <dgm:pt modelId="{555C778B-04BE-47FA-A4D8-609C9E6A92AC}">
      <dgm:prSet phldrT="[Texte]" custT="1"/>
      <dgm:spPr>
        <a:solidFill>
          <a:srgbClr val="02648F"/>
        </a:solidFill>
      </dgm:spPr>
      <dgm:t>
        <a:bodyPr/>
        <a:lstStyle/>
        <a:p>
          <a:r>
            <a:rPr lang="fr-FR" sz="1700" b="1" dirty="0" smtClean="0"/>
            <a:t>Formation</a:t>
          </a:r>
          <a:endParaRPr lang="fr-FR" sz="1700" b="1" dirty="0"/>
        </a:p>
      </dgm:t>
    </dgm:pt>
    <dgm:pt modelId="{72A8D4D8-6724-45F1-8C64-83C0F2FE8982}" type="parTrans" cxnId="{117580A0-A6DC-4EA7-942D-C409D5068934}">
      <dgm:prSet/>
      <dgm:spPr/>
      <dgm:t>
        <a:bodyPr/>
        <a:lstStyle/>
        <a:p>
          <a:endParaRPr lang="fr-FR"/>
        </a:p>
      </dgm:t>
    </dgm:pt>
    <dgm:pt modelId="{89EDD90E-958B-4EAB-83E5-49BEAA57CBD6}" type="sibTrans" cxnId="{117580A0-A6DC-4EA7-942D-C409D5068934}">
      <dgm:prSet/>
      <dgm:spPr>
        <a:solidFill>
          <a:schemeClr val="accent5">
            <a:lumMod val="20000"/>
            <a:lumOff val="80000"/>
          </a:schemeClr>
        </a:solidFill>
      </dgm:spPr>
      <dgm:t>
        <a:bodyPr/>
        <a:lstStyle/>
        <a:p>
          <a:endParaRPr lang="fr-FR"/>
        </a:p>
      </dgm:t>
    </dgm:pt>
    <dgm:pt modelId="{83933ABB-D57E-4570-8D03-E639062AD77F}">
      <dgm:prSet phldrT="[Texte]" custT="1"/>
      <dgm:spPr>
        <a:solidFill>
          <a:srgbClr val="02648F"/>
        </a:solidFill>
      </dgm:spPr>
      <dgm:t>
        <a:bodyPr/>
        <a:lstStyle/>
        <a:p>
          <a:r>
            <a:rPr lang="fr-FR" sz="1700" b="1" dirty="0" smtClean="0"/>
            <a:t>Clinique</a:t>
          </a:r>
          <a:endParaRPr lang="fr-FR" sz="1700" b="1" dirty="0"/>
        </a:p>
      </dgm:t>
    </dgm:pt>
    <dgm:pt modelId="{5EC2B704-047A-4325-BCB9-D13A0F4A6E7F}" type="parTrans" cxnId="{CCBDC3B6-DE1B-4E04-94FB-489A4541ED22}">
      <dgm:prSet/>
      <dgm:spPr/>
      <dgm:t>
        <a:bodyPr/>
        <a:lstStyle/>
        <a:p>
          <a:endParaRPr lang="fr-FR"/>
        </a:p>
      </dgm:t>
    </dgm:pt>
    <dgm:pt modelId="{626AAECC-BDAA-44B3-8DFD-FB4AB81C0A40}" type="sibTrans" cxnId="{CCBDC3B6-DE1B-4E04-94FB-489A4541ED22}">
      <dgm:prSet/>
      <dgm:spPr>
        <a:solidFill>
          <a:schemeClr val="accent5">
            <a:lumMod val="20000"/>
            <a:lumOff val="80000"/>
          </a:schemeClr>
        </a:solidFill>
      </dgm:spPr>
      <dgm:t>
        <a:bodyPr/>
        <a:lstStyle/>
        <a:p>
          <a:endParaRPr lang="fr-FR"/>
        </a:p>
      </dgm:t>
    </dgm:pt>
    <dgm:pt modelId="{3B2A97E9-94A3-4075-B5D1-E397839744AF}">
      <dgm:prSet phldrT="[Texte]"/>
      <dgm:spPr/>
      <dgm:t>
        <a:bodyPr/>
        <a:lstStyle/>
        <a:p>
          <a:endParaRPr lang="fr-FR" dirty="0"/>
        </a:p>
      </dgm:t>
    </dgm:pt>
    <dgm:pt modelId="{A3234ACC-AC5C-46C7-8297-A4D0A13A490D}" type="parTrans" cxnId="{460FA1AA-7F95-4006-A329-C0BCDE725B64}">
      <dgm:prSet/>
      <dgm:spPr/>
      <dgm:t>
        <a:bodyPr/>
        <a:lstStyle/>
        <a:p>
          <a:endParaRPr lang="fr-FR"/>
        </a:p>
      </dgm:t>
    </dgm:pt>
    <dgm:pt modelId="{5C3B8ECD-0F15-4EE1-8869-D401A60A17C8}" type="sibTrans" cxnId="{460FA1AA-7F95-4006-A329-C0BCDE725B64}">
      <dgm:prSet/>
      <dgm:spPr/>
      <dgm:t>
        <a:bodyPr/>
        <a:lstStyle/>
        <a:p>
          <a:endParaRPr lang="fr-FR"/>
        </a:p>
      </dgm:t>
    </dgm:pt>
    <dgm:pt modelId="{F07D8A5B-008F-4DE2-8DF6-2EAE38265D54}" type="pres">
      <dgm:prSet presAssocID="{5626827D-C5E3-4A02-AC50-B6DB1C288215}" presName="Name0" presStyleCnt="0">
        <dgm:presLayoutVars>
          <dgm:chMax val="1"/>
          <dgm:dir/>
          <dgm:animLvl val="ctr"/>
          <dgm:resizeHandles val="exact"/>
        </dgm:presLayoutVars>
      </dgm:prSet>
      <dgm:spPr/>
      <dgm:t>
        <a:bodyPr/>
        <a:lstStyle/>
        <a:p>
          <a:endParaRPr lang="fr-FR"/>
        </a:p>
      </dgm:t>
    </dgm:pt>
    <dgm:pt modelId="{0192875F-CBBC-4B1B-8876-3F4C5187DADD}" type="pres">
      <dgm:prSet presAssocID="{59EEBFD9-7B32-4D26-B8F0-BA2EF6EC3B35}" presName="centerShape" presStyleLbl="node0" presStyleIdx="0" presStyleCnt="1"/>
      <dgm:spPr/>
      <dgm:t>
        <a:bodyPr/>
        <a:lstStyle/>
        <a:p>
          <a:endParaRPr lang="fr-FR"/>
        </a:p>
      </dgm:t>
    </dgm:pt>
    <dgm:pt modelId="{4C682BCC-D7EE-4509-B4C2-2366F3B9ADB2}" type="pres">
      <dgm:prSet presAssocID="{B1677E7E-12E3-4FEB-9226-94432FD4F3FB}" presName="node" presStyleLbl="node1" presStyleIdx="0" presStyleCnt="3">
        <dgm:presLayoutVars>
          <dgm:bulletEnabled val="1"/>
        </dgm:presLayoutVars>
      </dgm:prSet>
      <dgm:spPr/>
      <dgm:t>
        <a:bodyPr/>
        <a:lstStyle/>
        <a:p>
          <a:endParaRPr lang="fr-FR"/>
        </a:p>
      </dgm:t>
    </dgm:pt>
    <dgm:pt modelId="{E5015B6A-C6B4-46AF-B3A8-DDF1565CE75D}" type="pres">
      <dgm:prSet presAssocID="{B1677E7E-12E3-4FEB-9226-94432FD4F3FB}" presName="dummy" presStyleCnt="0"/>
      <dgm:spPr/>
    </dgm:pt>
    <dgm:pt modelId="{0305273C-46BA-4D52-BB7F-16BABCEC86BE}" type="pres">
      <dgm:prSet presAssocID="{D49BA5D8-1248-45A7-8AB1-2946481C19A1}" presName="sibTrans" presStyleLbl="sibTrans2D1" presStyleIdx="0" presStyleCnt="3"/>
      <dgm:spPr/>
      <dgm:t>
        <a:bodyPr/>
        <a:lstStyle/>
        <a:p>
          <a:endParaRPr lang="fr-FR"/>
        </a:p>
      </dgm:t>
    </dgm:pt>
    <dgm:pt modelId="{DCF6CD49-D379-44B1-A565-011AD49B3515}" type="pres">
      <dgm:prSet presAssocID="{555C778B-04BE-47FA-A4D8-609C9E6A92AC}" presName="node" presStyleLbl="node1" presStyleIdx="1" presStyleCnt="3">
        <dgm:presLayoutVars>
          <dgm:bulletEnabled val="1"/>
        </dgm:presLayoutVars>
      </dgm:prSet>
      <dgm:spPr/>
      <dgm:t>
        <a:bodyPr/>
        <a:lstStyle/>
        <a:p>
          <a:endParaRPr lang="fr-FR"/>
        </a:p>
      </dgm:t>
    </dgm:pt>
    <dgm:pt modelId="{49072FE7-13EC-4E9C-A527-6CE21E3C0FF5}" type="pres">
      <dgm:prSet presAssocID="{555C778B-04BE-47FA-A4D8-609C9E6A92AC}" presName="dummy" presStyleCnt="0"/>
      <dgm:spPr/>
    </dgm:pt>
    <dgm:pt modelId="{D219151E-2DD2-4727-9611-9219756D301F}" type="pres">
      <dgm:prSet presAssocID="{89EDD90E-958B-4EAB-83E5-49BEAA57CBD6}" presName="sibTrans" presStyleLbl="sibTrans2D1" presStyleIdx="1" presStyleCnt="3"/>
      <dgm:spPr/>
      <dgm:t>
        <a:bodyPr/>
        <a:lstStyle/>
        <a:p>
          <a:endParaRPr lang="fr-FR"/>
        </a:p>
      </dgm:t>
    </dgm:pt>
    <dgm:pt modelId="{097A4CF0-6F27-48C9-AB63-82FA6EE9F282}" type="pres">
      <dgm:prSet presAssocID="{83933ABB-D57E-4570-8D03-E639062AD77F}" presName="node" presStyleLbl="node1" presStyleIdx="2" presStyleCnt="3">
        <dgm:presLayoutVars>
          <dgm:bulletEnabled val="1"/>
        </dgm:presLayoutVars>
      </dgm:prSet>
      <dgm:spPr/>
      <dgm:t>
        <a:bodyPr/>
        <a:lstStyle/>
        <a:p>
          <a:endParaRPr lang="fr-FR"/>
        </a:p>
      </dgm:t>
    </dgm:pt>
    <dgm:pt modelId="{78DB003B-7895-4740-9B8C-845458F39194}" type="pres">
      <dgm:prSet presAssocID="{83933ABB-D57E-4570-8D03-E639062AD77F}" presName="dummy" presStyleCnt="0"/>
      <dgm:spPr/>
    </dgm:pt>
    <dgm:pt modelId="{1BA5A482-336D-4E28-B585-A66AE8CE16F3}" type="pres">
      <dgm:prSet presAssocID="{626AAECC-BDAA-44B3-8DFD-FB4AB81C0A40}" presName="sibTrans" presStyleLbl="sibTrans2D1" presStyleIdx="2" presStyleCnt="3"/>
      <dgm:spPr/>
      <dgm:t>
        <a:bodyPr/>
        <a:lstStyle/>
        <a:p>
          <a:endParaRPr lang="fr-FR"/>
        </a:p>
      </dgm:t>
    </dgm:pt>
  </dgm:ptLst>
  <dgm:cxnLst>
    <dgm:cxn modelId="{D6F9E5E7-36B6-47C3-8EB7-3564AFDD85BF}" srcId="{5626827D-C5E3-4A02-AC50-B6DB1C288215}" destId="{59EEBFD9-7B32-4D26-B8F0-BA2EF6EC3B35}" srcOrd="0" destOrd="0" parTransId="{11E05C15-737C-48CA-B3AA-A3CADCA7EA2B}" sibTransId="{01804741-AAC9-43AF-BDF7-53DB715D193D}"/>
    <dgm:cxn modelId="{B9492A1F-0C55-4BAA-8AAE-9CC4C96C4382}" type="presOf" srcId="{89EDD90E-958B-4EAB-83E5-49BEAA57CBD6}" destId="{D219151E-2DD2-4727-9611-9219756D301F}" srcOrd="0" destOrd="0" presId="urn:microsoft.com/office/officeart/2005/8/layout/radial6"/>
    <dgm:cxn modelId="{90B4945A-ADCE-4346-A242-220C13BA9941}" type="presOf" srcId="{555C778B-04BE-47FA-A4D8-609C9E6A92AC}" destId="{DCF6CD49-D379-44B1-A565-011AD49B3515}" srcOrd="0" destOrd="0" presId="urn:microsoft.com/office/officeart/2005/8/layout/radial6"/>
    <dgm:cxn modelId="{03D20497-C3A7-467B-8DAD-546275AACA15}" type="presOf" srcId="{83933ABB-D57E-4570-8D03-E639062AD77F}" destId="{097A4CF0-6F27-48C9-AB63-82FA6EE9F282}" srcOrd="0" destOrd="0" presId="urn:microsoft.com/office/officeart/2005/8/layout/radial6"/>
    <dgm:cxn modelId="{8C5431D3-656E-4ACE-B7BC-F949AEB8819A}" type="presOf" srcId="{B1677E7E-12E3-4FEB-9226-94432FD4F3FB}" destId="{4C682BCC-D7EE-4509-B4C2-2366F3B9ADB2}" srcOrd="0" destOrd="0" presId="urn:microsoft.com/office/officeart/2005/8/layout/radial6"/>
    <dgm:cxn modelId="{117580A0-A6DC-4EA7-942D-C409D5068934}" srcId="{59EEBFD9-7B32-4D26-B8F0-BA2EF6EC3B35}" destId="{555C778B-04BE-47FA-A4D8-609C9E6A92AC}" srcOrd="1" destOrd="0" parTransId="{72A8D4D8-6724-45F1-8C64-83C0F2FE8982}" sibTransId="{89EDD90E-958B-4EAB-83E5-49BEAA57CBD6}"/>
    <dgm:cxn modelId="{C1A45AE6-F4BC-4D58-9C58-367CF6F09022}" type="presOf" srcId="{D49BA5D8-1248-45A7-8AB1-2946481C19A1}" destId="{0305273C-46BA-4D52-BB7F-16BABCEC86BE}" srcOrd="0" destOrd="0" presId="urn:microsoft.com/office/officeart/2005/8/layout/radial6"/>
    <dgm:cxn modelId="{CAAD185F-1BF5-43BD-B801-A085B7078146}" type="presOf" srcId="{5626827D-C5E3-4A02-AC50-B6DB1C288215}" destId="{F07D8A5B-008F-4DE2-8DF6-2EAE38265D54}" srcOrd="0" destOrd="0" presId="urn:microsoft.com/office/officeart/2005/8/layout/radial6"/>
    <dgm:cxn modelId="{09A3A6A8-CE0E-44FA-960E-19DAA2A0E640}" type="presOf" srcId="{59EEBFD9-7B32-4D26-B8F0-BA2EF6EC3B35}" destId="{0192875F-CBBC-4B1B-8876-3F4C5187DADD}" srcOrd="0" destOrd="0" presId="urn:microsoft.com/office/officeart/2005/8/layout/radial6"/>
    <dgm:cxn modelId="{7135ADFB-0D56-47F3-9B17-78022959E7EC}" srcId="{59EEBFD9-7B32-4D26-B8F0-BA2EF6EC3B35}" destId="{B1677E7E-12E3-4FEB-9226-94432FD4F3FB}" srcOrd="0" destOrd="0" parTransId="{8E6D5489-E3DF-4EB0-9838-C75074F4006D}" sibTransId="{D49BA5D8-1248-45A7-8AB1-2946481C19A1}"/>
    <dgm:cxn modelId="{CCBDC3B6-DE1B-4E04-94FB-489A4541ED22}" srcId="{59EEBFD9-7B32-4D26-B8F0-BA2EF6EC3B35}" destId="{83933ABB-D57E-4570-8D03-E639062AD77F}" srcOrd="2" destOrd="0" parTransId="{5EC2B704-047A-4325-BCB9-D13A0F4A6E7F}" sibTransId="{626AAECC-BDAA-44B3-8DFD-FB4AB81C0A40}"/>
    <dgm:cxn modelId="{460FA1AA-7F95-4006-A329-C0BCDE725B64}" srcId="{5626827D-C5E3-4A02-AC50-B6DB1C288215}" destId="{3B2A97E9-94A3-4075-B5D1-E397839744AF}" srcOrd="1" destOrd="0" parTransId="{A3234ACC-AC5C-46C7-8297-A4D0A13A490D}" sibTransId="{5C3B8ECD-0F15-4EE1-8869-D401A60A17C8}"/>
    <dgm:cxn modelId="{53F0093E-AD08-4DC7-8A6D-B6980C678D4E}" type="presOf" srcId="{626AAECC-BDAA-44B3-8DFD-FB4AB81C0A40}" destId="{1BA5A482-336D-4E28-B585-A66AE8CE16F3}" srcOrd="0" destOrd="0" presId="urn:microsoft.com/office/officeart/2005/8/layout/radial6"/>
    <dgm:cxn modelId="{13E265A3-46A0-4FEA-AA98-65C82F3D5873}" type="presParOf" srcId="{F07D8A5B-008F-4DE2-8DF6-2EAE38265D54}" destId="{0192875F-CBBC-4B1B-8876-3F4C5187DADD}" srcOrd="0" destOrd="0" presId="urn:microsoft.com/office/officeart/2005/8/layout/radial6"/>
    <dgm:cxn modelId="{F946B785-CE32-4531-AF32-6E949B3F6845}" type="presParOf" srcId="{F07D8A5B-008F-4DE2-8DF6-2EAE38265D54}" destId="{4C682BCC-D7EE-4509-B4C2-2366F3B9ADB2}" srcOrd="1" destOrd="0" presId="urn:microsoft.com/office/officeart/2005/8/layout/radial6"/>
    <dgm:cxn modelId="{1C6A59FA-44D3-4E65-8A03-03360FE7D11C}" type="presParOf" srcId="{F07D8A5B-008F-4DE2-8DF6-2EAE38265D54}" destId="{E5015B6A-C6B4-46AF-B3A8-DDF1565CE75D}" srcOrd="2" destOrd="0" presId="urn:microsoft.com/office/officeart/2005/8/layout/radial6"/>
    <dgm:cxn modelId="{57147345-54AC-4D90-8BE9-59BCD9DAF4B2}" type="presParOf" srcId="{F07D8A5B-008F-4DE2-8DF6-2EAE38265D54}" destId="{0305273C-46BA-4D52-BB7F-16BABCEC86BE}" srcOrd="3" destOrd="0" presId="urn:microsoft.com/office/officeart/2005/8/layout/radial6"/>
    <dgm:cxn modelId="{EC38F7E2-42C0-45C9-AB07-72CEDE4E16D6}" type="presParOf" srcId="{F07D8A5B-008F-4DE2-8DF6-2EAE38265D54}" destId="{DCF6CD49-D379-44B1-A565-011AD49B3515}" srcOrd="4" destOrd="0" presId="urn:microsoft.com/office/officeart/2005/8/layout/radial6"/>
    <dgm:cxn modelId="{FBC0F9FB-ECC9-42CB-8028-ECA735C9B299}" type="presParOf" srcId="{F07D8A5B-008F-4DE2-8DF6-2EAE38265D54}" destId="{49072FE7-13EC-4E9C-A527-6CE21E3C0FF5}" srcOrd="5" destOrd="0" presId="urn:microsoft.com/office/officeart/2005/8/layout/radial6"/>
    <dgm:cxn modelId="{2B65E949-D262-4D3C-93AF-FE670B4A1D49}" type="presParOf" srcId="{F07D8A5B-008F-4DE2-8DF6-2EAE38265D54}" destId="{D219151E-2DD2-4727-9611-9219756D301F}" srcOrd="6" destOrd="0" presId="urn:microsoft.com/office/officeart/2005/8/layout/radial6"/>
    <dgm:cxn modelId="{487B264D-476E-4153-BA02-130A82C5EC57}" type="presParOf" srcId="{F07D8A5B-008F-4DE2-8DF6-2EAE38265D54}" destId="{097A4CF0-6F27-48C9-AB63-82FA6EE9F282}" srcOrd="7" destOrd="0" presId="urn:microsoft.com/office/officeart/2005/8/layout/radial6"/>
    <dgm:cxn modelId="{7887A9EA-5339-401C-9E43-3E060C212EC6}" type="presParOf" srcId="{F07D8A5B-008F-4DE2-8DF6-2EAE38265D54}" destId="{78DB003B-7895-4740-9B8C-845458F39194}" srcOrd="8" destOrd="0" presId="urn:microsoft.com/office/officeart/2005/8/layout/radial6"/>
    <dgm:cxn modelId="{21D123DF-E17E-41AE-925D-F3901EEB0417}" type="presParOf" srcId="{F07D8A5B-008F-4DE2-8DF6-2EAE38265D54}" destId="{1BA5A482-336D-4E28-B585-A66AE8CE16F3}" srcOrd="9"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AEC19-DD26-48B0-8F98-DEB994C7677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fr-FR"/>
        </a:p>
      </dgm:t>
    </dgm:pt>
    <dgm:pt modelId="{19111134-D2E5-4BDF-931E-84549F8FC8F5}">
      <dgm:prSet/>
      <dgm:spPr>
        <a:solidFill>
          <a:srgbClr val="02648F"/>
        </a:solidFill>
      </dgm:spPr>
      <dgm:t>
        <a:bodyPr/>
        <a:lstStyle/>
        <a:p>
          <a:pPr rtl="0"/>
          <a:r>
            <a:rPr lang="fr-CA" dirty="0" smtClean="0"/>
            <a:t>Programmation de formations et de transfert des connaissances en santé mentale </a:t>
          </a:r>
          <a:r>
            <a:rPr lang="fr-CA" dirty="0" err="1" smtClean="0"/>
            <a:t>forensique</a:t>
          </a:r>
          <a:endParaRPr lang="fr-CA" dirty="0"/>
        </a:p>
      </dgm:t>
    </dgm:pt>
    <dgm:pt modelId="{7ED4E708-D8C8-452D-8D4F-D59565704F16}" type="parTrans" cxnId="{ACDDE2E6-24E2-475A-807E-99492A47415A}">
      <dgm:prSet/>
      <dgm:spPr/>
      <dgm:t>
        <a:bodyPr/>
        <a:lstStyle/>
        <a:p>
          <a:endParaRPr lang="fr-FR"/>
        </a:p>
      </dgm:t>
    </dgm:pt>
    <dgm:pt modelId="{6B8C63DA-0017-4572-AD58-23028178E876}" type="sibTrans" cxnId="{ACDDE2E6-24E2-475A-807E-99492A47415A}">
      <dgm:prSet/>
      <dgm:spPr/>
      <dgm:t>
        <a:bodyPr/>
        <a:lstStyle/>
        <a:p>
          <a:endParaRPr lang="fr-FR"/>
        </a:p>
      </dgm:t>
    </dgm:pt>
    <dgm:pt modelId="{3DB9D8A8-57BE-4701-848A-E1FFFF3321FD}">
      <dgm:prSet/>
      <dgm:spPr>
        <a:solidFill>
          <a:srgbClr val="02648F"/>
        </a:solidFill>
      </dgm:spPr>
      <dgm:t>
        <a:bodyPr/>
        <a:lstStyle/>
        <a:p>
          <a:pPr rtl="0"/>
          <a:r>
            <a:rPr lang="fr-CA" dirty="0" smtClean="0"/>
            <a:t>Soutien aux </a:t>
          </a:r>
          <a:br>
            <a:rPr lang="fr-CA" dirty="0" smtClean="0"/>
          </a:br>
          <a:r>
            <a:rPr lang="fr-CA" dirty="0" smtClean="0"/>
            <a:t>réseaux</a:t>
          </a:r>
          <a:endParaRPr lang="fr-CA" dirty="0"/>
        </a:p>
      </dgm:t>
    </dgm:pt>
    <dgm:pt modelId="{EA13B07D-1FF7-4FF4-9CAB-D1801465A1AF}" type="parTrans" cxnId="{483052A8-62F4-4329-8B66-CE4F2E069A46}">
      <dgm:prSet/>
      <dgm:spPr/>
      <dgm:t>
        <a:bodyPr/>
        <a:lstStyle/>
        <a:p>
          <a:endParaRPr lang="fr-FR"/>
        </a:p>
      </dgm:t>
    </dgm:pt>
    <dgm:pt modelId="{0A7CEFCA-8EA8-42F8-94E5-25FCF8E469BF}" type="sibTrans" cxnId="{483052A8-62F4-4329-8B66-CE4F2E069A46}">
      <dgm:prSet/>
      <dgm:spPr/>
      <dgm:t>
        <a:bodyPr/>
        <a:lstStyle/>
        <a:p>
          <a:endParaRPr lang="fr-FR"/>
        </a:p>
      </dgm:t>
    </dgm:pt>
    <dgm:pt modelId="{D59239C1-FB24-4AE9-8B3B-E44564561B72}">
      <dgm:prSet/>
      <dgm:spPr>
        <a:solidFill>
          <a:srgbClr val="02648F"/>
        </a:solidFill>
      </dgm:spPr>
      <dgm:t>
        <a:bodyPr/>
        <a:lstStyle/>
        <a:p>
          <a:pPr rtl="0"/>
          <a:r>
            <a:rPr lang="fr-CA" dirty="0" smtClean="0"/>
            <a:t>Amélioration des pratiques</a:t>
          </a:r>
          <a:endParaRPr lang="fr-CA" dirty="0"/>
        </a:p>
      </dgm:t>
    </dgm:pt>
    <dgm:pt modelId="{641E301A-C33C-4607-A965-CFF5FCC94104}" type="parTrans" cxnId="{3961166A-9720-442D-A958-97A2B6D58DFC}">
      <dgm:prSet/>
      <dgm:spPr/>
      <dgm:t>
        <a:bodyPr/>
        <a:lstStyle/>
        <a:p>
          <a:endParaRPr lang="fr-FR"/>
        </a:p>
      </dgm:t>
    </dgm:pt>
    <dgm:pt modelId="{EC58FD1A-FB7F-46E8-BC5F-E5CC1D6AB5EA}" type="sibTrans" cxnId="{3961166A-9720-442D-A958-97A2B6D58DFC}">
      <dgm:prSet/>
      <dgm:spPr/>
      <dgm:t>
        <a:bodyPr/>
        <a:lstStyle/>
        <a:p>
          <a:endParaRPr lang="fr-FR"/>
        </a:p>
      </dgm:t>
    </dgm:pt>
    <dgm:pt modelId="{70F71B25-844E-4F7A-BE2E-AA6B5283F7EF}">
      <dgm:prSet/>
      <dgm:spPr>
        <a:solidFill>
          <a:srgbClr val="02648F"/>
        </a:solidFill>
      </dgm:spPr>
      <dgm:t>
        <a:bodyPr/>
        <a:lstStyle/>
        <a:p>
          <a:pPr rtl="0"/>
          <a:r>
            <a:rPr lang="fr-CA" dirty="0" smtClean="0"/>
            <a:t>Fédération des forces et des expertises</a:t>
          </a:r>
          <a:endParaRPr lang="fr-CA" dirty="0"/>
        </a:p>
      </dgm:t>
    </dgm:pt>
    <dgm:pt modelId="{4FB67006-600B-4A9E-8B1A-C754392DE02C}" type="parTrans" cxnId="{8E3B19E7-06DD-494E-A1D3-69206753CFDB}">
      <dgm:prSet/>
      <dgm:spPr/>
      <dgm:t>
        <a:bodyPr/>
        <a:lstStyle/>
        <a:p>
          <a:endParaRPr lang="fr-FR"/>
        </a:p>
      </dgm:t>
    </dgm:pt>
    <dgm:pt modelId="{5D852485-E13F-436A-82A1-9721D4D0EA87}" type="sibTrans" cxnId="{8E3B19E7-06DD-494E-A1D3-69206753CFDB}">
      <dgm:prSet/>
      <dgm:spPr/>
      <dgm:t>
        <a:bodyPr/>
        <a:lstStyle/>
        <a:p>
          <a:endParaRPr lang="fr-FR"/>
        </a:p>
      </dgm:t>
    </dgm:pt>
    <dgm:pt modelId="{257F7C8D-AB1A-4125-B010-99D57DD91024}" type="pres">
      <dgm:prSet presAssocID="{9B8AEC19-DD26-48B0-8F98-DEB994C7677B}" presName="Name0" presStyleCnt="0">
        <dgm:presLayoutVars>
          <dgm:dir/>
          <dgm:resizeHandles val="exact"/>
        </dgm:presLayoutVars>
      </dgm:prSet>
      <dgm:spPr/>
      <dgm:t>
        <a:bodyPr/>
        <a:lstStyle/>
        <a:p>
          <a:endParaRPr lang="fr-FR"/>
        </a:p>
      </dgm:t>
    </dgm:pt>
    <dgm:pt modelId="{FB1D34E1-636C-4EA8-BAE0-AADE3860B888}" type="pres">
      <dgm:prSet presAssocID="{9B8AEC19-DD26-48B0-8F98-DEB994C7677B}" presName="fgShape" presStyleLbl="fgShp" presStyleIdx="0" presStyleCnt="1"/>
      <dgm:spPr>
        <a:solidFill>
          <a:schemeClr val="accent5">
            <a:lumMod val="20000"/>
            <a:lumOff val="80000"/>
          </a:schemeClr>
        </a:solidFill>
        <a:ln>
          <a:noFill/>
        </a:ln>
      </dgm:spPr>
    </dgm:pt>
    <dgm:pt modelId="{DFB3E558-5ADE-4F2C-95DB-F1844BFF9F34}" type="pres">
      <dgm:prSet presAssocID="{9B8AEC19-DD26-48B0-8F98-DEB994C7677B}" presName="linComp" presStyleCnt="0"/>
      <dgm:spPr/>
    </dgm:pt>
    <dgm:pt modelId="{E209A65D-AABE-4800-99D4-FECA467C5537}" type="pres">
      <dgm:prSet presAssocID="{19111134-D2E5-4BDF-931E-84549F8FC8F5}" presName="compNode" presStyleCnt="0"/>
      <dgm:spPr/>
    </dgm:pt>
    <dgm:pt modelId="{7A1DB3F3-3C37-4EA6-A080-5AF799C4D18F}" type="pres">
      <dgm:prSet presAssocID="{19111134-D2E5-4BDF-931E-84549F8FC8F5}" presName="bkgdShape" presStyleLbl="node1" presStyleIdx="0" presStyleCnt="4"/>
      <dgm:spPr/>
      <dgm:t>
        <a:bodyPr/>
        <a:lstStyle/>
        <a:p>
          <a:endParaRPr lang="fr-FR"/>
        </a:p>
      </dgm:t>
    </dgm:pt>
    <dgm:pt modelId="{666B1695-E032-4387-9940-F106496E4F64}" type="pres">
      <dgm:prSet presAssocID="{19111134-D2E5-4BDF-931E-84549F8FC8F5}" presName="nodeTx" presStyleLbl="node1" presStyleIdx="0" presStyleCnt="4">
        <dgm:presLayoutVars>
          <dgm:bulletEnabled val="1"/>
        </dgm:presLayoutVars>
      </dgm:prSet>
      <dgm:spPr/>
      <dgm:t>
        <a:bodyPr/>
        <a:lstStyle/>
        <a:p>
          <a:endParaRPr lang="fr-FR"/>
        </a:p>
      </dgm:t>
    </dgm:pt>
    <dgm:pt modelId="{8A535088-EE66-48E3-AC8A-1687A4B96C49}" type="pres">
      <dgm:prSet presAssocID="{19111134-D2E5-4BDF-931E-84549F8FC8F5}" presName="invisiNode" presStyleLbl="node1" presStyleIdx="0" presStyleCnt="4"/>
      <dgm:spPr/>
    </dgm:pt>
    <dgm:pt modelId="{7B3B6906-2068-4D30-8736-7B8DA3C134E0}" type="pres">
      <dgm:prSet presAssocID="{19111134-D2E5-4BDF-931E-84549F8FC8F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D371FAF-6A63-4907-B8ED-ED4CB4C40BE7}" type="pres">
      <dgm:prSet presAssocID="{6B8C63DA-0017-4572-AD58-23028178E876}" presName="sibTrans" presStyleLbl="sibTrans2D1" presStyleIdx="0" presStyleCnt="0"/>
      <dgm:spPr/>
      <dgm:t>
        <a:bodyPr/>
        <a:lstStyle/>
        <a:p>
          <a:endParaRPr lang="fr-FR"/>
        </a:p>
      </dgm:t>
    </dgm:pt>
    <dgm:pt modelId="{4E9570D9-CBC6-4505-9593-8AC8D736699E}" type="pres">
      <dgm:prSet presAssocID="{3DB9D8A8-57BE-4701-848A-E1FFFF3321FD}" presName="compNode" presStyleCnt="0"/>
      <dgm:spPr/>
    </dgm:pt>
    <dgm:pt modelId="{6E75E0D3-6CF3-4035-BA1D-9514257C10F7}" type="pres">
      <dgm:prSet presAssocID="{3DB9D8A8-57BE-4701-848A-E1FFFF3321FD}" presName="bkgdShape" presStyleLbl="node1" presStyleIdx="1" presStyleCnt="4" custLinFactNeighborX="-525"/>
      <dgm:spPr/>
      <dgm:t>
        <a:bodyPr/>
        <a:lstStyle/>
        <a:p>
          <a:endParaRPr lang="fr-FR"/>
        </a:p>
      </dgm:t>
    </dgm:pt>
    <dgm:pt modelId="{3D188567-0D70-44FD-B909-B35767E0A68A}" type="pres">
      <dgm:prSet presAssocID="{3DB9D8A8-57BE-4701-848A-E1FFFF3321FD}" presName="nodeTx" presStyleLbl="node1" presStyleIdx="1" presStyleCnt="4">
        <dgm:presLayoutVars>
          <dgm:bulletEnabled val="1"/>
        </dgm:presLayoutVars>
      </dgm:prSet>
      <dgm:spPr/>
      <dgm:t>
        <a:bodyPr/>
        <a:lstStyle/>
        <a:p>
          <a:endParaRPr lang="fr-FR"/>
        </a:p>
      </dgm:t>
    </dgm:pt>
    <dgm:pt modelId="{D644D284-C535-41CE-80F2-59E5BB17C9E6}" type="pres">
      <dgm:prSet presAssocID="{3DB9D8A8-57BE-4701-848A-E1FFFF3321FD}" presName="invisiNode" presStyleLbl="node1" presStyleIdx="1" presStyleCnt="4"/>
      <dgm:spPr/>
    </dgm:pt>
    <dgm:pt modelId="{C32CC7E2-287F-4CFC-8951-C13857858C5B}" type="pres">
      <dgm:prSet presAssocID="{3DB9D8A8-57BE-4701-848A-E1FFFF3321F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F1D262D-887D-4B0A-BA2D-42F94DC576CD}" type="pres">
      <dgm:prSet presAssocID="{0A7CEFCA-8EA8-42F8-94E5-25FCF8E469BF}" presName="sibTrans" presStyleLbl="sibTrans2D1" presStyleIdx="0" presStyleCnt="0"/>
      <dgm:spPr/>
      <dgm:t>
        <a:bodyPr/>
        <a:lstStyle/>
        <a:p>
          <a:endParaRPr lang="fr-FR"/>
        </a:p>
      </dgm:t>
    </dgm:pt>
    <dgm:pt modelId="{773DBD69-E88C-4606-AD40-71C9BCEC9E1C}" type="pres">
      <dgm:prSet presAssocID="{D59239C1-FB24-4AE9-8B3B-E44564561B72}" presName="compNode" presStyleCnt="0"/>
      <dgm:spPr/>
    </dgm:pt>
    <dgm:pt modelId="{880BA192-5EA7-402C-9BCA-3FEBC787A513}" type="pres">
      <dgm:prSet presAssocID="{D59239C1-FB24-4AE9-8B3B-E44564561B72}" presName="bkgdShape" presStyleLbl="node1" presStyleIdx="2" presStyleCnt="4" custLinFactNeighborX="-1500" custLinFactNeighborY="4497"/>
      <dgm:spPr/>
      <dgm:t>
        <a:bodyPr/>
        <a:lstStyle/>
        <a:p>
          <a:endParaRPr lang="fr-FR"/>
        </a:p>
      </dgm:t>
    </dgm:pt>
    <dgm:pt modelId="{258DD92C-38A9-4568-BFB4-2712578EDECD}" type="pres">
      <dgm:prSet presAssocID="{D59239C1-FB24-4AE9-8B3B-E44564561B72}" presName="nodeTx" presStyleLbl="node1" presStyleIdx="2" presStyleCnt="4">
        <dgm:presLayoutVars>
          <dgm:bulletEnabled val="1"/>
        </dgm:presLayoutVars>
      </dgm:prSet>
      <dgm:spPr/>
      <dgm:t>
        <a:bodyPr/>
        <a:lstStyle/>
        <a:p>
          <a:endParaRPr lang="fr-FR"/>
        </a:p>
      </dgm:t>
    </dgm:pt>
    <dgm:pt modelId="{FBD7442C-4CBA-4255-8966-B28EDBED4F2B}" type="pres">
      <dgm:prSet presAssocID="{D59239C1-FB24-4AE9-8B3B-E44564561B72}" presName="invisiNode" presStyleLbl="node1" presStyleIdx="2" presStyleCnt="4"/>
      <dgm:spPr/>
    </dgm:pt>
    <dgm:pt modelId="{4340A967-944E-451F-BEF3-ECC5E0244906}" type="pres">
      <dgm:prSet presAssocID="{D59239C1-FB24-4AE9-8B3B-E44564561B72}"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95A28F0-162E-4B32-844E-A14C0829F495}" type="pres">
      <dgm:prSet presAssocID="{EC58FD1A-FB7F-46E8-BC5F-E5CC1D6AB5EA}" presName="sibTrans" presStyleLbl="sibTrans2D1" presStyleIdx="0" presStyleCnt="0"/>
      <dgm:spPr/>
      <dgm:t>
        <a:bodyPr/>
        <a:lstStyle/>
        <a:p>
          <a:endParaRPr lang="fr-FR"/>
        </a:p>
      </dgm:t>
    </dgm:pt>
    <dgm:pt modelId="{62C8E626-F018-4D57-B27D-F039584CFD57}" type="pres">
      <dgm:prSet presAssocID="{70F71B25-844E-4F7A-BE2E-AA6B5283F7EF}" presName="compNode" presStyleCnt="0"/>
      <dgm:spPr/>
    </dgm:pt>
    <dgm:pt modelId="{5082AB3F-0809-4794-9BD9-38AA240346F4}" type="pres">
      <dgm:prSet presAssocID="{70F71B25-844E-4F7A-BE2E-AA6B5283F7EF}" presName="bkgdShape" presStyleLbl="node1" presStyleIdx="3" presStyleCnt="4" custLinFactNeighborX="-2321"/>
      <dgm:spPr/>
      <dgm:t>
        <a:bodyPr/>
        <a:lstStyle/>
        <a:p>
          <a:endParaRPr lang="fr-FR"/>
        </a:p>
      </dgm:t>
    </dgm:pt>
    <dgm:pt modelId="{643FA29B-4744-484E-971C-670058FE37DE}" type="pres">
      <dgm:prSet presAssocID="{70F71B25-844E-4F7A-BE2E-AA6B5283F7EF}" presName="nodeTx" presStyleLbl="node1" presStyleIdx="3" presStyleCnt="4">
        <dgm:presLayoutVars>
          <dgm:bulletEnabled val="1"/>
        </dgm:presLayoutVars>
      </dgm:prSet>
      <dgm:spPr/>
      <dgm:t>
        <a:bodyPr/>
        <a:lstStyle/>
        <a:p>
          <a:endParaRPr lang="fr-FR"/>
        </a:p>
      </dgm:t>
    </dgm:pt>
    <dgm:pt modelId="{8B994119-E2A5-4D3C-AD45-1BB4A233BC1E}" type="pres">
      <dgm:prSet presAssocID="{70F71B25-844E-4F7A-BE2E-AA6B5283F7EF}" presName="invisiNode" presStyleLbl="node1" presStyleIdx="3" presStyleCnt="4"/>
      <dgm:spPr/>
    </dgm:pt>
    <dgm:pt modelId="{8C360F52-425D-4C9E-8BA2-2E676F14090D}" type="pres">
      <dgm:prSet presAssocID="{70F71B25-844E-4F7A-BE2E-AA6B5283F7EF}" presName="imagNode" presStyleLbl="fgImgPlace1" presStyleIdx="3" presStyleCnt="4" custLinFactNeighborX="-462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7522D853-837C-4CF8-B291-6B914DB1FE9E}" type="presOf" srcId="{19111134-D2E5-4BDF-931E-84549F8FC8F5}" destId="{7A1DB3F3-3C37-4EA6-A080-5AF799C4D18F}" srcOrd="0" destOrd="0" presId="urn:microsoft.com/office/officeart/2005/8/layout/hList7"/>
    <dgm:cxn modelId="{CCEAD63E-024C-4544-ABEA-127A30B2BE4B}" type="presOf" srcId="{70F71B25-844E-4F7A-BE2E-AA6B5283F7EF}" destId="{5082AB3F-0809-4794-9BD9-38AA240346F4}" srcOrd="0" destOrd="0" presId="urn:microsoft.com/office/officeart/2005/8/layout/hList7"/>
    <dgm:cxn modelId="{4EECB664-66A7-48B4-9E71-52E12E8752D1}" type="presOf" srcId="{9B8AEC19-DD26-48B0-8F98-DEB994C7677B}" destId="{257F7C8D-AB1A-4125-B010-99D57DD91024}" srcOrd="0" destOrd="0" presId="urn:microsoft.com/office/officeart/2005/8/layout/hList7"/>
    <dgm:cxn modelId="{A24C5B35-4F85-4E91-BEF5-50DE1D2273BD}" type="presOf" srcId="{0A7CEFCA-8EA8-42F8-94E5-25FCF8E469BF}" destId="{7F1D262D-887D-4B0A-BA2D-42F94DC576CD}" srcOrd="0" destOrd="0" presId="urn:microsoft.com/office/officeart/2005/8/layout/hList7"/>
    <dgm:cxn modelId="{DF9CEC7B-0138-4E8E-96B4-95559B633F28}" type="presOf" srcId="{EC58FD1A-FB7F-46E8-BC5F-E5CC1D6AB5EA}" destId="{595A28F0-162E-4B32-844E-A14C0829F495}" srcOrd="0" destOrd="0" presId="urn:microsoft.com/office/officeart/2005/8/layout/hList7"/>
    <dgm:cxn modelId="{06C73974-81AE-4316-A1F0-B3BBFBD04731}" type="presOf" srcId="{3DB9D8A8-57BE-4701-848A-E1FFFF3321FD}" destId="{6E75E0D3-6CF3-4035-BA1D-9514257C10F7}" srcOrd="0" destOrd="0" presId="urn:microsoft.com/office/officeart/2005/8/layout/hList7"/>
    <dgm:cxn modelId="{3961166A-9720-442D-A958-97A2B6D58DFC}" srcId="{9B8AEC19-DD26-48B0-8F98-DEB994C7677B}" destId="{D59239C1-FB24-4AE9-8B3B-E44564561B72}" srcOrd="2" destOrd="0" parTransId="{641E301A-C33C-4607-A965-CFF5FCC94104}" sibTransId="{EC58FD1A-FB7F-46E8-BC5F-E5CC1D6AB5EA}"/>
    <dgm:cxn modelId="{D19A14E8-6CDF-43BF-A2D6-100426F79204}" type="presOf" srcId="{6B8C63DA-0017-4572-AD58-23028178E876}" destId="{8D371FAF-6A63-4907-B8ED-ED4CB4C40BE7}" srcOrd="0" destOrd="0" presId="urn:microsoft.com/office/officeart/2005/8/layout/hList7"/>
    <dgm:cxn modelId="{B6D586CB-D1BC-4C11-BAC3-DFE144DABB43}" type="presOf" srcId="{D59239C1-FB24-4AE9-8B3B-E44564561B72}" destId="{880BA192-5EA7-402C-9BCA-3FEBC787A513}" srcOrd="0" destOrd="0" presId="urn:microsoft.com/office/officeart/2005/8/layout/hList7"/>
    <dgm:cxn modelId="{D4131C7C-AC8D-40A6-A443-EED12E2CE346}" type="presOf" srcId="{70F71B25-844E-4F7A-BE2E-AA6B5283F7EF}" destId="{643FA29B-4744-484E-971C-670058FE37DE}" srcOrd="1" destOrd="0" presId="urn:microsoft.com/office/officeart/2005/8/layout/hList7"/>
    <dgm:cxn modelId="{C560F139-8608-4475-85FF-228367335289}" type="presOf" srcId="{19111134-D2E5-4BDF-931E-84549F8FC8F5}" destId="{666B1695-E032-4387-9940-F106496E4F64}" srcOrd="1" destOrd="0" presId="urn:microsoft.com/office/officeart/2005/8/layout/hList7"/>
    <dgm:cxn modelId="{82C9E564-EC58-4289-99BC-26474301C550}" type="presOf" srcId="{3DB9D8A8-57BE-4701-848A-E1FFFF3321FD}" destId="{3D188567-0D70-44FD-B909-B35767E0A68A}" srcOrd="1" destOrd="0" presId="urn:microsoft.com/office/officeart/2005/8/layout/hList7"/>
    <dgm:cxn modelId="{6E3223BF-C508-4F6F-AE9B-7B446A021C38}" type="presOf" srcId="{D59239C1-FB24-4AE9-8B3B-E44564561B72}" destId="{258DD92C-38A9-4568-BFB4-2712578EDECD}" srcOrd="1" destOrd="0" presId="urn:microsoft.com/office/officeart/2005/8/layout/hList7"/>
    <dgm:cxn modelId="{483052A8-62F4-4329-8B66-CE4F2E069A46}" srcId="{9B8AEC19-DD26-48B0-8F98-DEB994C7677B}" destId="{3DB9D8A8-57BE-4701-848A-E1FFFF3321FD}" srcOrd="1" destOrd="0" parTransId="{EA13B07D-1FF7-4FF4-9CAB-D1801465A1AF}" sibTransId="{0A7CEFCA-8EA8-42F8-94E5-25FCF8E469BF}"/>
    <dgm:cxn modelId="{8E3B19E7-06DD-494E-A1D3-69206753CFDB}" srcId="{9B8AEC19-DD26-48B0-8F98-DEB994C7677B}" destId="{70F71B25-844E-4F7A-BE2E-AA6B5283F7EF}" srcOrd="3" destOrd="0" parTransId="{4FB67006-600B-4A9E-8B1A-C754392DE02C}" sibTransId="{5D852485-E13F-436A-82A1-9721D4D0EA87}"/>
    <dgm:cxn modelId="{ACDDE2E6-24E2-475A-807E-99492A47415A}" srcId="{9B8AEC19-DD26-48B0-8F98-DEB994C7677B}" destId="{19111134-D2E5-4BDF-931E-84549F8FC8F5}" srcOrd="0" destOrd="0" parTransId="{7ED4E708-D8C8-452D-8D4F-D59565704F16}" sibTransId="{6B8C63DA-0017-4572-AD58-23028178E876}"/>
    <dgm:cxn modelId="{AB5EB3FB-2E41-482B-B51C-B95501123810}" type="presParOf" srcId="{257F7C8D-AB1A-4125-B010-99D57DD91024}" destId="{FB1D34E1-636C-4EA8-BAE0-AADE3860B888}" srcOrd="0" destOrd="0" presId="urn:microsoft.com/office/officeart/2005/8/layout/hList7"/>
    <dgm:cxn modelId="{1A0FAAAA-8DDC-483A-B6DB-71FBBE175844}" type="presParOf" srcId="{257F7C8D-AB1A-4125-B010-99D57DD91024}" destId="{DFB3E558-5ADE-4F2C-95DB-F1844BFF9F34}" srcOrd="1" destOrd="0" presId="urn:microsoft.com/office/officeart/2005/8/layout/hList7"/>
    <dgm:cxn modelId="{0D359C7C-8819-49D9-AFCD-0C86BBF75745}" type="presParOf" srcId="{DFB3E558-5ADE-4F2C-95DB-F1844BFF9F34}" destId="{E209A65D-AABE-4800-99D4-FECA467C5537}" srcOrd="0" destOrd="0" presId="urn:microsoft.com/office/officeart/2005/8/layout/hList7"/>
    <dgm:cxn modelId="{7380E45C-BACA-49A0-959E-1BE6F309C1F9}" type="presParOf" srcId="{E209A65D-AABE-4800-99D4-FECA467C5537}" destId="{7A1DB3F3-3C37-4EA6-A080-5AF799C4D18F}" srcOrd="0" destOrd="0" presId="urn:microsoft.com/office/officeart/2005/8/layout/hList7"/>
    <dgm:cxn modelId="{950F32F6-358C-48BC-B5C7-8B05AC75D6BB}" type="presParOf" srcId="{E209A65D-AABE-4800-99D4-FECA467C5537}" destId="{666B1695-E032-4387-9940-F106496E4F64}" srcOrd="1" destOrd="0" presId="urn:microsoft.com/office/officeart/2005/8/layout/hList7"/>
    <dgm:cxn modelId="{6840F347-F1C9-4EA7-8A1A-675FF8F05EBA}" type="presParOf" srcId="{E209A65D-AABE-4800-99D4-FECA467C5537}" destId="{8A535088-EE66-48E3-AC8A-1687A4B96C49}" srcOrd="2" destOrd="0" presId="urn:microsoft.com/office/officeart/2005/8/layout/hList7"/>
    <dgm:cxn modelId="{09D63F52-C0D6-44F5-B8AD-DC1103FC6682}" type="presParOf" srcId="{E209A65D-AABE-4800-99D4-FECA467C5537}" destId="{7B3B6906-2068-4D30-8736-7B8DA3C134E0}" srcOrd="3" destOrd="0" presId="urn:microsoft.com/office/officeart/2005/8/layout/hList7"/>
    <dgm:cxn modelId="{CD33714B-13B0-42FD-AEE7-4577D5D5E9FB}" type="presParOf" srcId="{DFB3E558-5ADE-4F2C-95DB-F1844BFF9F34}" destId="{8D371FAF-6A63-4907-B8ED-ED4CB4C40BE7}" srcOrd="1" destOrd="0" presId="urn:microsoft.com/office/officeart/2005/8/layout/hList7"/>
    <dgm:cxn modelId="{43BD7B55-FBD4-4065-8780-62F19D684AC7}" type="presParOf" srcId="{DFB3E558-5ADE-4F2C-95DB-F1844BFF9F34}" destId="{4E9570D9-CBC6-4505-9593-8AC8D736699E}" srcOrd="2" destOrd="0" presId="urn:microsoft.com/office/officeart/2005/8/layout/hList7"/>
    <dgm:cxn modelId="{808864FA-709B-4242-B2AD-4BC34E168CD5}" type="presParOf" srcId="{4E9570D9-CBC6-4505-9593-8AC8D736699E}" destId="{6E75E0D3-6CF3-4035-BA1D-9514257C10F7}" srcOrd="0" destOrd="0" presId="urn:microsoft.com/office/officeart/2005/8/layout/hList7"/>
    <dgm:cxn modelId="{09E207CA-2236-4293-B282-77D09EE93BD6}" type="presParOf" srcId="{4E9570D9-CBC6-4505-9593-8AC8D736699E}" destId="{3D188567-0D70-44FD-B909-B35767E0A68A}" srcOrd="1" destOrd="0" presId="urn:microsoft.com/office/officeart/2005/8/layout/hList7"/>
    <dgm:cxn modelId="{38A0530C-BAEC-4C7D-84A8-C6F566DFACE0}" type="presParOf" srcId="{4E9570D9-CBC6-4505-9593-8AC8D736699E}" destId="{D644D284-C535-41CE-80F2-59E5BB17C9E6}" srcOrd="2" destOrd="0" presId="urn:microsoft.com/office/officeart/2005/8/layout/hList7"/>
    <dgm:cxn modelId="{F78F4DE9-994D-4566-8079-5C1E6B286430}" type="presParOf" srcId="{4E9570D9-CBC6-4505-9593-8AC8D736699E}" destId="{C32CC7E2-287F-4CFC-8951-C13857858C5B}" srcOrd="3" destOrd="0" presId="urn:microsoft.com/office/officeart/2005/8/layout/hList7"/>
    <dgm:cxn modelId="{9E5A2BAD-9612-4F91-B38C-4FC720423D4D}" type="presParOf" srcId="{DFB3E558-5ADE-4F2C-95DB-F1844BFF9F34}" destId="{7F1D262D-887D-4B0A-BA2D-42F94DC576CD}" srcOrd="3" destOrd="0" presId="urn:microsoft.com/office/officeart/2005/8/layout/hList7"/>
    <dgm:cxn modelId="{7FF97B49-3FF3-47B3-B041-910175E033BA}" type="presParOf" srcId="{DFB3E558-5ADE-4F2C-95DB-F1844BFF9F34}" destId="{773DBD69-E88C-4606-AD40-71C9BCEC9E1C}" srcOrd="4" destOrd="0" presId="urn:microsoft.com/office/officeart/2005/8/layout/hList7"/>
    <dgm:cxn modelId="{0C76171D-8865-4C45-8D52-17A239BD1905}" type="presParOf" srcId="{773DBD69-E88C-4606-AD40-71C9BCEC9E1C}" destId="{880BA192-5EA7-402C-9BCA-3FEBC787A513}" srcOrd="0" destOrd="0" presId="urn:microsoft.com/office/officeart/2005/8/layout/hList7"/>
    <dgm:cxn modelId="{9F9B7573-756B-46D1-B0D2-6946270D7D44}" type="presParOf" srcId="{773DBD69-E88C-4606-AD40-71C9BCEC9E1C}" destId="{258DD92C-38A9-4568-BFB4-2712578EDECD}" srcOrd="1" destOrd="0" presId="urn:microsoft.com/office/officeart/2005/8/layout/hList7"/>
    <dgm:cxn modelId="{74240BE9-8D81-4EA3-A01B-E75E6CEA2AD4}" type="presParOf" srcId="{773DBD69-E88C-4606-AD40-71C9BCEC9E1C}" destId="{FBD7442C-4CBA-4255-8966-B28EDBED4F2B}" srcOrd="2" destOrd="0" presId="urn:microsoft.com/office/officeart/2005/8/layout/hList7"/>
    <dgm:cxn modelId="{ABE4EEFE-5480-4985-823E-DD00614C6F2E}" type="presParOf" srcId="{773DBD69-E88C-4606-AD40-71C9BCEC9E1C}" destId="{4340A967-944E-451F-BEF3-ECC5E0244906}" srcOrd="3" destOrd="0" presId="urn:microsoft.com/office/officeart/2005/8/layout/hList7"/>
    <dgm:cxn modelId="{7508AF1E-6A22-46BB-8A13-F5BD11E82D30}" type="presParOf" srcId="{DFB3E558-5ADE-4F2C-95DB-F1844BFF9F34}" destId="{595A28F0-162E-4B32-844E-A14C0829F495}" srcOrd="5" destOrd="0" presId="urn:microsoft.com/office/officeart/2005/8/layout/hList7"/>
    <dgm:cxn modelId="{E8958617-9D84-46D4-9A01-4EADB14E0B48}" type="presParOf" srcId="{DFB3E558-5ADE-4F2C-95DB-F1844BFF9F34}" destId="{62C8E626-F018-4D57-B27D-F039584CFD57}" srcOrd="6" destOrd="0" presId="urn:microsoft.com/office/officeart/2005/8/layout/hList7"/>
    <dgm:cxn modelId="{352333A8-3DD9-4E2D-A416-836E21041CEE}" type="presParOf" srcId="{62C8E626-F018-4D57-B27D-F039584CFD57}" destId="{5082AB3F-0809-4794-9BD9-38AA240346F4}" srcOrd="0" destOrd="0" presId="urn:microsoft.com/office/officeart/2005/8/layout/hList7"/>
    <dgm:cxn modelId="{DC38AB79-809C-412E-8610-37D78719AC8A}" type="presParOf" srcId="{62C8E626-F018-4D57-B27D-F039584CFD57}" destId="{643FA29B-4744-484E-971C-670058FE37DE}" srcOrd="1" destOrd="0" presId="urn:microsoft.com/office/officeart/2005/8/layout/hList7"/>
    <dgm:cxn modelId="{501E94FF-FAEA-4BBE-AF98-78EDD0334744}" type="presParOf" srcId="{62C8E626-F018-4D57-B27D-F039584CFD57}" destId="{8B994119-E2A5-4D3C-AD45-1BB4A233BC1E}" srcOrd="2" destOrd="0" presId="urn:microsoft.com/office/officeart/2005/8/layout/hList7"/>
    <dgm:cxn modelId="{BB6A9561-3AC5-43B7-BBC5-F44175B986DC}" type="presParOf" srcId="{62C8E626-F018-4D57-B27D-F039584CFD57}" destId="{8C360F52-425D-4C9E-8BA2-2E676F14090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A482-336D-4E28-B585-A66AE8CE16F3}">
      <dsp:nvSpPr>
        <dsp:cNvPr id="0" name=""/>
        <dsp:cNvSpPr/>
      </dsp:nvSpPr>
      <dsp:spPr>
        <a:xfrm>
          <a:off x="1833742" y="668065"/>
          <a:ext cx="4460515" cy="4460515"/>
        </a:xfrm>
        <a:prstGeom prst="blockArc">
          <a:avLst>
            <a:gd name="adj1" fmla="val 9000000"/>
            <a:gd name="adj2" fmla="val 16200000"/>
            <a:gd name="adj3" fmla="val 4637"/>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D219151E-2DD2-4727-9611-9219756D301F}">
      <dsp:nvSpPr>
        <dsp:cNvPr id="0" name=""/>
        <dsp:cNvSpPr/>
      </dsp:nvSpPr>
      <dsp:spPr>
        <a:xfrm>
          <a:off x="1833742" y="668065"/>
          <a:ext cx="4460515" cy="4460515"/>
        </a:xfrm>
        <a:prstGeom prst="blockArc">
          <a:avLst>
            <a:gd name="adj1" fmla="val 1800000"/>
            <a:gd name="adj2" fmla="val 9000000"/>
            <a:gd name="adj3" fmla="val 4637"/>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0305273C-46BA-4D52-BB7F-16BABCEC86BE}">
      <dsp:nvSpPr>
        <dsp:cNvPr id="0" name=""/>
        <dsp:cNvSpPr/>
      </dsp:nvSpPr>
      <dsp:spPr>
        <a:xfrm>
          <a:off x="1833742" y="668065"/>
          <a:ext cx="4460515" cy="4460515"/>
        </a:xfrm>
        <a:prstGeom prst="blockArc">
          <a:avLst>
            <a:gd name="adj1" fmla="val 16200000"/>
            <a:gd name="adj2" fmla="val 1800000"/>
            <a:gd name="adj3" fmla="val 4637"/>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0192875F-CBBC-4B1B-8876-3F4C5187DADD}">
      <dsp:nvSpPr>
        <dsp:cNvPr id="0" name=""/>
        <dsp:cNvSpPr/>
      </dsp:nvSpPr>
      <dsp:spPr>
        <a:xfrm>
          <a:off x="3038078" y="1872401"/>
          <a:ext cx="2051843" cy="2051843"/>
        </a:xfrm>
        <a:prstGeom prst="ellipse">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b="1" kern="1200" dirty="0" smtClean="0">
              <a:latin typeface="Trebuchet MS" panose="020B0603020202020204" pitchFamily="34" charset="0"/>
            </a:rPr>
            <a:t>Expert-conseil auprès du MSSS</a:t>
          </a:r>
        </a:p>
        <a:p>
          <a:pPr lvl="0" algn="ctr" defTabSz="711200">
            <a:lnSpc>
              <a:spcPct val="90000"/>
            </a:lnSpc>
            <a:spcBef>
              <a:spcPct val="0"/>
            </a:spcBef>
            <a:spcAft>
              <a:spcPct val="35000"/>
            </a:spcAft>
          </a:pPr>
          <a:r>
            <a:rPr lang="fr-CA" sz="1600" b="1" kern="1200" dirty="0" smtClean="0">
              <a:latin typeface="Trebuchet MS" panose="020B0603020202020204" pitchFamily="34" charset="0"/>
            </a:rPr>
            <a:t>Soutien au RSSS</a:t>
          </a:r>
          <a:endParaRPr lang="fr-FR" sz="1600" kern="1200" dirty="0"/>
        </a:p>
      </dsp:txBody>
      <dsp:txXfrm>
        <a:off x="3338563" y="2172886"/>
        <a:ext cx="1450873" cy="1450873"/>
      </dsp:txXfrm>
    </dsp:sp>
    <dsp:sp modelId="{4C682BCC-D7EE-4509-B4C2-2366F3B9ADB2}">
      <dsp:nvSpPr>
        <dsp:cNvPr id="0" name=""/>
        <dsp:cNvSpPr/>
      </dsp:nvSpPr>
      <dsp:spPr>
        <a:xfrm>
          <a:off x="3345854" y="1626"/>
          <a:ext cx="1436290" cy="1436290"/>
        </a:xfrm>
        <a:prstGeom prst="ellipse">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Recherche et innovation</a:t>
          </a:r>
          <a:endParaRPr lang="fr-FR" sz="1700" b="1" kern="1200" dirty="0"/>
        </a:p>
      </dsp:txBody>
      <dsp:txXfrm>
        <a:off x="3556194" y="211966"/>
        <a:ext cx="1015610" cy="1015610"/>
      </dsp:txXfrm>
    </dsp:sp>
    <dsp:sp modelId="{DCF6CD49-D379-44B1-A565-011AD49B3515}">
      <dsp:nvSpPr>
        <dsp:cNvPr id="0" name=""/>
        <dsp:cNvSpPr/>
      </dsp:nvSpPr>
      <dsp:spPr>
        <a:xfrm>
          <a:off x="5232535" y="3269453"/>
          <a:ext cx="1436290" cy="1436290"/>
        </a:xfrm>
        <a:prstGeom prst="ellipse">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Formation</a:t>
          </a:r>
          <a:endParaRPr lang="fr-FR" sz="1700" b="1" kern="1200" dirty="0"/>
        </a:p>
      </dsp:txBody>
      <dsp:txXfrm>
        <a:off x="5442875" y="3479793"/>
        <a:ext cx="1015610" cy="1015610"/>
      </dsp:txXfrm>
    </dsp:sp>
    <dsp:sp modelId="{097A4CF0-6F27-48C9-AB63-82FA6EE9F282}">
      <dsp:nvSpPr>
        <dsp:cNvPr id="0" name=""/>
        <dsp:cNvSpPr/>
      </dsp:nvSpPr>
      <dsp:spPr>
        <a:xfrm>
          <a:off x="1459173" y="3269453"/>
          <a:ext cx="1436290" cy="1436290"/>
        </a:xfrm>
        <a:prstGeom prst="ellipse">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Clinique</a:t>
          </a:r>
          <a:endParaRPr lang="fr-FR" sz="1700" b="1" kern="1200" dirty="0"/>
        </a:p>
      </dsp:txBody>
      <dsp:txXfrm>
        <a:off x="1669513" y="3479793"/>
        <a:ext cx="1015610" cy="101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B3F3-3C37-4EA6-A080-5AF799C4D18F}">
      <dsp:nvSpPr>
        <dsp:cNvPr id="0" name=""/>
        <dsp:cNvSpPr/>
      </dsp:nvSpPr>
      <dsp:spPr>
        <a:xfrm>
          <a:off x="1977" y="0"/>
          <a:ext cx="2072722" cy="4067092"/>
        </a:xfrm>
        <a:prstGeom prst="roundRect">
          <a:avLst>
            <a:gd name="adj" fmla="val 10000"/>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r-CA" sz="1600" kern="1200" dirty="0" smtClean="0"/>
            <a:t>Programmation de formations et de transfert des connaissances en santé mentale </a:t>
          </a:r>
          <a:r>
            <a:rPr lang="fr-CA" sz="1600" kern="1200" dirty="0" err="1" smtClean="0"/>
            <a:t>forensique</a:t>
          </a:r>
          <a:endParaRPr lang="fr-CA" sz="1600" kern="1200" dirty="0"/>
        </a:p>
      </dsp:txBody>
      <dsp:txXfrm>
        <a:off x="1977" y="1626836"/>
        <a:ext cx="2072722" cy="1626836"/>
      </dsp:txXfrm>
    </dsp:sp>
    <dsp:sp modelId="{7B3B6906-2068-4D30-8736-7B8DA3C134E0}">
      <dsp:nvSpPr>
        <dsp:cNvPr id="0" name=""/>
        <dsp:cNvSpPr/>
      </dsp:nvSpPr>
      <dsp:spPr>
        <a:xfrm>
          <a:off x="361168" y="244025"/>
          <a:ext cx="1354341" cy="13543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5E0D3-6CF3-4035-BA1D-9514257C10F7}">
      <dsp:nvSpPr>
        <dsp:cNvPr id="0" name=""/>
        <dsp:cNvSpPr/>
      </dsp:nvSpPr>
      <dsp:spPr>
        <a:xfrm>
          <a:off x="2126000" y="0"/>
          <a:ext cx="2072722" cy="4067092"/>
        </a:xfrm>
        <a:prstGeom prst="roundRect">
          <a:avLst>
            <a:gd name="adj" fmla="val 10000"/>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r-CA" sz="1600" kern="1200" dirty="0" smtClean="0"/>
            <a:t>Soutien aux </a:t>
          </a:r>
          <a:br>
            <a:rPr lang="fr-CA" sz="1600" kern="1200" dirty="0" smtClean="0"/>
          </a:br>
          <a:r>
            <a:rPr lang="fr-CA" sz="1600" kern="1200" dirty="0" smtClean="0"/>
            <a:t>réseaux</a:t>
          </a:r>
          <a:endParaRPr lang="fr-CA" sz="1600" kern="1200" dirty="0"/>
        </a:p>
      </dsp:txBody>
      <dsp:txXfrm>
        <a:off x="2126000" y="1626836"/>
        <a:ext cx="2072722" cy="1626836"/>
      </dsp:txXfrm>
    </dsp:sp>
    <dsp:sp modelId="{C32CC7E2-287F-4CFC-8951-C13857858C5B}">
      <dsp:nvSpPr>
        <dsp:cNvPr id="0" name=""/>
        <dsp:cNvSpPr/>
      </dsp:nvSpPr>
      <dsp:spPr>
        <a:xfrm>
          <a:off x="2496072" y="244025"/>
          <a:ext cx="1354341" cy="135434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BA192-5EA7-402C-9BCA-3FEBC787A513}">
      <dsp:nvSpPr>
        <dsp:cNvPr id="0" name=""/>
        <dsp:cNvSpPr/>
      </dsp:nvSpPr>
      <dsp:spPr>
        <a:xfrm>
          <a:off x="4240696" y="0"/>
          <a:ext cx="2072722" cy="4067092"/>
        </a:xfrm>
        <a:prstGeom prst="roundRect">
          <a:avLst>
            <a:gd name="adj" fmla="val 10000"/>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r-CA" sz="1600" kern="1200" dirty="0" smtClean="0"/>
            <a:t>Amélioration des pratiques</a:t>
          </a:r>
          <a:endParaRPr lang="fr-CA" sz="1600" kern="1200" dirty="0"/>
        </a:p>
      </dsp:txBody>
      <dsp:txXfrm>
        <a:off x="4240696" y="1626836"/>
        <a:ext cx="2072722" cy="1626836"/>
      </dsp:txXfrm>
    </dsp:sp>
    <dsp:sp modelId="{4340A967-944E-451F-BEF3-ECC5E0244906}">
      <dsp:nvSpPr>
        <dsp:cNvPr id="0" name=""/>
        <dsp:cNvSpPr/>
      </dsp:nvSpPr>
      <dsp:spPr>
        <a:xfrm>
          <a:off x="4630977" y="244025"/>
          <a:ext cx="1354341" cy="135434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82AB3F-0809-4794-9BD9-38AA240346F4}">
      <dsp:nvSpPr>
        <dsp:cNvPr id="0" name=""/>
        <dsp:cNvSpPr/>
      </dsp:nvSpPr>
      <dsp:spPr>
        <a:xfrm>
          <a:off x="6358583" y="0"/>
          <a:ext cx="2072722" cy="4067092"/>
        </a:xfrm>
        <a:prstGeom prst="roundRect">
          <a:avLst>
            <a:gd name="adj" fmla="val 10000"/>
          </a:avLst>
        </a:prstGeom>
        <a:solidFill>
          <a:srgbClr val="0264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fr-CA" sz="1600" kern="1200" dirty="0" smtClean="0"/>
            <a:t>Fédération des forces et des expertises</a:t>
          </a:r>
          <a:endParaRPr lang="fr-CA" sz="1600" kern="1200" dirty="0"/>
        </a:p>
      </dsp:txBody>
      <dsp:txXfrm>
        <a:off x="6358583" y="1626836"/>
        <a:ext cx="2072722" cy="1626836"/>
      </dsp:txXfrm>
    </dsp:sp>
    <dsp:sp modelId="{8C360F52-425D-4C9E-8BA2-2E676F14090D}">
      <dsp:nvSpPr>
        <dsp:cNvPr id="0" name=""/>
        <dsp:cNvSpPr/>
      </dsp:nvSpPr>
      <dsp:spPr>
        <a:xfrm>
          <a:off x="6703243" y="244025"/>
          <a:ext cx="1354341" cy="135434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1D34E1-636C-4EA8-BAE0-AADE3860B888}">
      <dsp:nvSpPr>
        <dsp:cNvPr id="0" name=""/>
        <dsp:cNvSpPr/>
      </dsp:nvSpPr>
      <dsp:spPr>
        <a:xfrm>
          <a:off x="339255" y="3253673"/>
          <a:ext cx="7802880" cy="610063"/>
        </a:xfrm>
        <a:prstGeom prst="leftRightArrow">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D7FB833-035D-744C-B7C9-CF4B956A835A}"/>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ACF3EA-9F92-2740-A8F4-B97016807151}"/>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12E8053-F5E3-3A44-9ECA-A6D0D481EDC4}" type="datetimeFigureOut">
              <a:rPr lang="fr-FR" smtClean="0"/>
              <a:t>30/08/2022</a:t>
            </a:fld>
            <a:endParaRPr lang="fr-FR"/>
          </a:p>
        </p:txBody>
      </p:sp>
      <p:sp>
        <p:nvSpPr>
          <p:cNvPr id="4" name="Espace réservé du pied de page 3">
            <a:extLst>
              <a:ext uri="{FF2B5EF4-FFF2-40B4-BE49-F238E27FC236}">
                <a16:creationId xmlns:a16="http://schemas.microsoft.com/office/drawing/2014/main" id="{879611B6-9F0C-3044-811D-3E4C45346168}"/>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DB8C02E-29EE-7C46-B674-6E681AC19B17}"/>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2A8DBC8-3D2E-D94A-AE70-96CC206562B1}" type="slidenum">
              <a:rPr lang="fr-FR" smtClean="0"/>
              <a:t>‹N°›</a:t>
            </a:fld>
            <a:endParaRPr lang="fr-FR"/>
          </a:p>
        </p:txBody>
      </p:sp>
    </p:spTree>
    <p:extLst>
      <p:ext uri="{BB962C8B-B14F-4D97-AF65-F5344CB8AC3E}">
        <p14:creationId xmlns:p14="http://schemas.microsoft.com/office/powerpoint/2010/main" val="378588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79C5BFB-3738-1A4F-B966-6CDF96EE1C32}" type="datetimeFigureOut">
              <a:rPr lang="fr-FR" smtClean="0"/>
              <a:t>30/08/2022</a:t>
            </a:fld>
            <a:endParaRPr lang="fr-FR"/>
          </a:p>
        </p:txBody>
      </p:sp>
      <p:sp>
        <p:nvSpPr>
          <p:cNvPr id="4" name="Espace réservé de l'image de diapositive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C61FC1F-E169-0945-BEB1-46460F96E47F}" type="slidenum">
              <a:rPr lang="fr-FR" smtClean="0"/>
              <a:t>‹N°›</a:t>
            </a:fld>
            <a:endParaRPr lang="fr-FR"/>
          </a:p>
        </p:txBody>
      </p:sp>
    </p:spTree>
    <p:extLst>
      <p:ext uri="{BB962C8B-B14F-4D97-AF65-F5344CB8AC3E}">
        <p14:creationId xmlns:p14="http://schemas.microsoft.com/office/powerpoint/2010/main" val="388628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1</a:t>
            </a:fld>
            <a:endParaRPr lang="fr-FR"/>
          </a:p>
        </p:txBody>
      </p:sp>
    </p:spTree>
    <p:extLst>
      <p:ext uri="{BB962C8B-B14F-4D97-AF65-F5344CB8AC3E}">
        <p14:creationId xmlns:p14="http://schemas.microsoft.com/office/powerpoint/2010/main" val="180279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3237">
              <a:defRPr/>
            </a:pPr>
            <a:r>
              <a:rPr lang="fr-CA" dirty="0" smtClean="0"/>
              <a:t>J-Pierre</a:t>
            </a:r>
          </a:p>
          <a:p>
            <a:endParaRPr lang="fr-FR" b="1" dirty="0"/>
          </a:p>
          <a:p>
            <a:r>
              <a:rPr lang="fr-FR" b="1" dirty="0"/>
              <a:t>Données probantes </a:t>
            </a:r>
            <a:endParaRPr lang="fr-CA" dirty="0"/>
          </a:p>
          <a:p>
            <a:r>
              <a:rPr lang="fr-CA" dirty="0"/>
              <a:t>L’offre de service est appuyée par les connaissances issues de la recherche et les approches et formations dispensées par </a:t>
            </a:r>
            <a:r>
              <a:rPr lang="fr-CA" dirty="0" err="1"/>
              <a:t>Forensia</a:t>
            </a:r>
            <a:r>
              <a:rPr lang="fr-CA" dirty="0"/>
              <a:t> sont informées par les experts dans le domaine. </a:t>
            </a:r>
          </a:p>
          <a:p>
            <a:r>
              <a:rPr lang="fr-CA" dirty="0"/>
              <a:t> </a:t>
            </a:r>
          </a:p>
          <a:p>
            <a:r>
              <a:rPr lang="fr-CA" b="1" dirty="0"/>
              <a:t>Processus de validation scientifique</a:t>
            </a:r>
            <a:endParaRPr lang="fr-CA" dirty="0"/>
          </a:p>
          <a:p>
            <a:r>
              <a:rPr lang="fr-CA" dirty="0" err="1"/>
              <a:t>Forensia</a:t>
            </a:r>
            <a:r>
              <a:rPr lang="fr-CA" dirty="0"/>
              <a:t> s'est doté d'un comité scientifique qui veille à ce que les formations, conférences, présentations et autres activités de transfert des connaissances soient vérifiées et validées. </a:t>
            </a:r>
          </a:p>
          <a:p>
            <a:r>
              <a:rPr lang="fr-CA" dirty="0"/>
              <a:t> </a:t>
            </a:r>
          </a:p>
          <a:p>
            <a:r>
              <a:rPr lang="fr-CA" b="1" dirty="0"/>
              <a:t>Accréditations</a:t>
            </a:r>
            <a:endParaRPr lang="fr-CA" dirty="0"/>
          </a:p>
          <a:p>
            <a:r>
              <a:rPr lang="fr-CA" dirty="0"/>
              <a:t>Bon nombre (pas toutes) des formations et autres activités de transfert des connaissances sont accréditées par les ordres professionnels. </a:t>
            </a:r>
          </a:p>
          <a:p>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10</a:t>
            </a:fld>
            <a:endParaRPr lang="fr-FR"/>
          </a:p>
        </p:txBody>
      </p:sp>
    </p:spTree>
    <p:extLst>
      <p:ext uri="{BB962C8B-B14F-4D97-AF65-F5344CB8AC3E}">
        <p14:creationId xmlns:p14="http://schemas.microsoft.com/office/powerpoint/2010/main" val="16830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Jean-Pierre</a:t>
            </a:r>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11</a:t>
            </a:fld>
            <a:endParaRPr lang="fr-FR"/>
          </a:p>
        </p:txBody>
      </p:sp>
    </p:spTree>
    <p:extLst>
      <p:ext uri="{BB962C8B-B14F-4D97-AF65-F5344CB8AC3E}">
        <p14:creationId xmlns:p14="http://schemas.microsoft.com/office/powerpoint/2010/main" val="2605827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J-Pierre</a:t>
            </a:r>
          </a:p>
          <a:p>
            <a:pPr lvl="2"/>
            <a:endParaRPr lang="fr-FR" dirty="0" smtClean="0"/>
          </a:p>
          <a:p>
            <a:pPr defTabSz="933237">
              <a:defRPr/>
            </a:pPr>
            <a:r>
              <a:rPr lang="fr-CA" baseline="0" dirty="0" smtClean="0"/>
              <a:t>On retrouve sur le site des fiches sur les principales formations offertes (instruments de jugement professionnel structuré START, HCR-20, SAPROF,LC-CMI, DUNDRUM, etc.) et sur les formateurs.  </a:t>
            </a:r>
          </a:p>
          <a:p>
            <a:pPr defTabSz="933237">
              <a:defRPr/>
            </a:pPr>
            <a:endParaRPr lang="fr-FR" dirty="0" smtClean="0"/>
          </a:p>
          <a:p>
            <a:pPr defTabSz="933237">
              <a:defRPr/>
            </a:pPr>
            <a:r>
              <a:rPr lang="fr-FR" dirty="0" smtClean="0"/>
              <a:t>Programmation annuelle d’événements et d’activités spécialisées</a:t>
            </a:r>
          </a:p>
          <a:p>
            <a:pPr lvl="2"/>
            <a:r>
              <a:rPr lang="fr-CA" baseline="0" dirty="0" smtClean="0"/>
              <a:t>Forensia.ca comprend une plateforme d’inscription. Il est possible de s’inscrire en ligne aux activités de formation et événements et de commander des manuels ou des guides portant sur des instruments de jugement professionnel structuré [manuels START, HCR-20, d’autres pourront s’ajouter]. </a:t>
            </a:r>
            <a:r>
              <a:rPr lang="fr-FR" dirty="0" smtClean="0"/>
              <a:t>Achat de formations et de guides de pratique</a:t>
            </a:r>
          </a:p>
          <a:p>
            <a:endParaRPr lang="fr-CA" baseline="0" dirty="0" smtClean="0"/>
          </a:p>
          <a:p>
            <a:pPr defTabSz="933237">
              <a:defRPr/>
            </a:pPr>
            <a:r>
              <a:rPr lang="fr-FR" dirty="0" smtClean="0"/>
              <a:t>Capsules vidéo et conférences-midi en rediffusion</a:t>
            </a:r>
          </a:p>
          <a:p>
            <a:r>
              <a:rPr lang="fr-CA" baseline="0" dirty="0" smtClean="0"/>
              <a:t>On peut également consulter la programmation de conférences et visionner des conférences passées ainsi que de brèves capsules informatives sur les formations (HCR-20, START, d’autres sont à venir…) ou sur des thématiques spécifiques (note : seule la capsule de Franca sur les femmes ayant commis des agressions sexuelles est actuellement en ligne, d’autres s’ajouteront au fil du temps). </a:t>
            </a:r>
          </a:p>
          <a:p>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12</a:t>
            </a:fld>
            <a:endParaRPr lang="fr-FR"/>
          </a:p>
        </p:txBody>
      </p:sp>
    </p:spTree>
    <p:extLst>
      <p:ext uri="{BB962C8B-B14F-4D97-AF65-F5344CB8AC3E}">
        <p14:creationId xmlns:p14="http://schemas.microsoft.com/office/powerpoint/2010/main" val="369804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J-Pierre</a:t>
            </a:r>
          </a:p>
          <a:p>
            <a:endParaRPr lang="fr-FR" dirty="0" smtClean="0"/>
          </a:p>
          <a:p>
            <a:r>
              <a:rPr lang="fr-FR" dirty="0" smtClean="0"/>
              <a:t>Meilleure façon d’en apprendre plus sur nos activités et celles de nos partenaires</a:t>
            </a:r>
          </a:p>
          <a:p>
            <a:r>
              <a:rPr lang="fr-FR" dirty="0" smtClean="0"/>
              <a:t>S’inscrire à la banque de contacts sur le site Web</a:t>
            </a:r>
          </a:p>
          <a:p>
            <a:r>
              <a:rPr lang="fr-FR" dirty="0" smtClean="0"/>
              <a:t>Nous écrire afin que nous puissions partager vos activités</a:t>
            </a:r>
          </a:p>
          <a:p>
            <a:endParaRPr lang="fr-FR" dirty="0"/>
          </a:p>
        </p:txBody>
      </p:sp>
      <p:sp>
        <p:nvSpPr>
          <p:cNvPr id="4" name="Espace réservé du numéro de diapositive 3"/>
          <p:cNvSpPr>
            <a:spLocks noGrp="1"/>
          </p:cNvSpPr>
          <p:nvPr>
            <p:ph type="sldNum" sz="quarter" idx="5"/>
          </p:nvPr>
        </p:nvSpPr>
        <p:spPr/>
        <p:txBody>
          <a:bodyPr/>
          <a:lstStyle/>
          <a:p>
            <a:fld id="{FC61FC1F-E169-0945-BEB1-46460F96E47F}" type="slidenum">
              <a:rPr lang="fr-FR" smtClean="0"/>
              <a:t>13</a:t>
            </a:fld>
            <a:endParaRPr lang="fr-FR"/>
          </a:p>
        </p:txBody>
      </p:sp>
    </p:spTree>
    <p:extLst>
      <p:ext uri="{BB962C8B-B14F-4D97-AF65-F5344CB8AC3E}">
        <p14:creationId xmlns:p14="http://schemas.microsoft.com/office/powerpoint/2010/main" val="353097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3237">
              <a:defRPr/>
            </a:pPr>
            <a:endParaRPr lang="fr-CA" b="1" dirty="0"/>
          </a:p>
          <a:p>
            <a:pPr defTabSz="933237">
              <a:defRPr/>
            </a:pPr>
            <a:r>
              <a:rPr lang="fr-CA" b="1" dirty="0"/>
              <a:t>Déployer l’offre de soutien conseil : </a:t>
            </a:r>
            <a:r>
              <a:rPr lang="fr-CA" dirty="0"/>
              <a:t>La mission nationale de l’Institut comporte un accompagnement à deux niveaux : soutien clinique (assumé par les professionnels et experts de l’Institut et du réseau) ; et le volet formation, assumé par </a:t>
            </a:r>
            <a:r>
              <a:rPr lang="fr-CA" dirty="0" err="1"/>
              <a:t>Forensia</a:t>
            </a:r>
            <a:r>
              <a:rPr lang="fr-CA" dirty="0"/>
              <a:t>.</a:t>
            </a:r>
          </a:p>
          <a:p>
            <a:pPr defTabSz="933237">
              <a:defRPr/>
            </a:pPr>
            <a:endParaRPr lang="fr-CA" dirty="0"/>
          </a:p>
          <a:p>
            <a:pPr defTabSz="933237">
              <a:defRPr/>
            </a:pPr>
            <a:r>
              <a:rPr lang="fr-CA" b="1" dirty="0"/>
              <a:t>À bonifier quant à l’offre de soutien conseil </a:t>
            </a:r>
          </a:p>
          <a:p>
            <a:r>
              <a:rPr lang="fr-CA" i="1" dirty="0">
                <a:solidFill>
                  <a:srgbClr val="FF0000"/>
                </a:solidFill>
              </a:rPr>
              <a:t>« Il faudrait peut-être ajouter un passage dans les notes pour ne pas oublier de mentionner que le déploiement de l’offre de soutien-conseil de </a:t>
            </a:r>
            <a:r>
              <a:rPr lang="fr-CA" i="1" dirty="0" err="1">
                <a:solidFill>
                  <a:srgbClr val="FF0000"/>
                </a:solidFill>
              </a:rPr>
              <a:t>Forensia</a:t>
            </a:r>
            <a:r>
              <a:rPr lang="fr-CA" i="1" dirty="0">
                <a:solidFill>
                  <a:srgbClr val="FF0000"/>
                </a:solidFill>
              </a:rPr>
              <a:t> fait partie des prochaines étapes. </a:t>
            </a:r>
          </a:p>
          <a:p>
            <a:r>
              <a:rPr lang="fr-CA" i="1" dirty="0">
                <a:solidFill>
                  <a:srgbClr val="FF0000"/>
                </a:solidFill>
              </a:rPr>
              <a:t> </a:t>
            </a:r>
          </a:p>
          <a:p>
            <a:r>
              <a:rPr lang="fr-CA" i="1" dirty="0">
                <a:solidFill>
                  <a:srgbClr val="FF0000"/>
                </a:solidFill>
              </a:rPr>
              <a:t>Si on veut illustrer à l’aide d’exemples le fonctionnement actuel du soutien conseil, le cas d’une équipe qui, en ce moment, aurait besoin de conseils pour un cas complexe pourrait s’en remettre à la clinique d’évaluation du risque, par exemple, pour obtenir conseil auprès d’équipes professionnelles de l’Institut afin de savoir comment aborder le cas problème. </a:t>
            </a:r>
          </a:p>
          <a:p>
            <a:r>
              <a:rPr lang="fr-CA" i="1" dirty="0">
                <a:solidFill>
                  <a:srgbClr val="FF0000"/>
                </a:solidFill>
              </a:rPr>
              <a:t> </a:t>
            </a:r>
          </a:p>
          <a:p>
            <a:r>
              <a:rPr lang="fr-CA" i="1" dirty="0">
                <a:solidFill>
                  <a:srgbClr val="FF0000"/>
                </a:solidFill>
              </a:rPr>
              <a:t>Le cas d’une équipe qui se bute à un problème récurrent dans l’application et l’interprétation de la loi sur la protection de la personne (LPP) parce que ses intervenants en comprennent mal les détails, par exemple, bénéficierait d’une activité de formation ou de formation sur la LPP, </a:t>
            </a:r>
            <a:r>
              <a:rPr lang="fr-CA" i="1" dirty="0" err="1">
                <a:solidFill>
                  <a:srgbClr val="FF0000"/>
                </a:solidFill>
              </a:rPr>
              <a:t>Forensia</a:t>
            </a:r>
            <a:r>
              <a:rPr lang="fr-CA" i="1" dirty="0">
                <a:solidFill>
                  <a:srgbClr val="FF0000"/>
                </a:solidFill>
              </a:rPr>
              <a:t> entrerait donc en jeu pour planifier et organiser le contenu et la dispensation de la formation. » </a:t>
            </a:r>
          </a:p>
          <a:p>
            <a:pPr defTabSz="933237">
              <a:defRPr/>
            </a:pPr>
            <a:endParaRPr lang="fr-CA" dirty="0"/>
          </a:p>
          <a:p>
            <a:endParaRPr lang="fr-CA" b="1" dirty="0"/>
          </a:p>
          <a:p>
            <a:endParaRPr lang="fr-CA" b="1" dirty="0"/>
          </a:p>
          <a:p>
            <a:r>
              <a:rPr lang="fr-CA" b="1" dirty="0"/>
              <a:t>Identifier les besoins des équipes, professionnels et intervenants. </a:t>
            </a:r>
            <a:endParaRPr lang="fr-CA" dirty="0"/>
          </a:p>
          <a:p>
            <a:r>
              <a:rPr lang="fr-CA" dirty="0"/>
              <a:t>Nous vous invitons à solliciter </a:t>
            </a:r>
            <a:r>
              <a:rPr lang="fr-CA" dirty="0" err="1"/>
              <a:t>Forensia</a:t>
            </a:r>
            <a:r>
              <a:rPr lang="fr-CA" dirty="0"/>
              <a:t> lorsque vous identifiez des besoins de formation en santé mentale </a:t>
            </a:r>
            <a:r>
              <a:rPr lang="fr-CA" dirty="0" err="1"/>
              <a:t>forensique</a:t>
            </a:r>
            <a:r>
              <a:rPr lang="fr-CA" dirty="0"/>
              <a:t> : en évaluation et gestion du risque de violence, sur les parcours judiciaires ou les statuts légaux en santé mentale, par exemple, ou sur d'autres thèmes à l'interface de la santé mentale, la justice et la sécurité. Il est possible que des formations non- répertoriées sur notre site puissent correspondre à vos besoins, et je rappelle que nous offrons des formations sur mesure. </a:t>
            </a:r>
          </a:p>
          <a:p>
            <a:r>
              <a:rPr lang="fr-CA" dirty="0"/>
              <a:t> </a:t>
            </a:r>
          </a:p>
          <a:p>
            <a:r>
              <a:rPr lang="fr-CA" dirty="0"/>
              <a:t>Nous pouvons vous accompagner dans la réflexion afin de trouver les approches et les outils appropriés. Les communautés de pratique et les équipes peuvent sonder les besoins, </a:t>
            </a:r>
            <a:r>
              <a:rPr lang="fr-CA" dirty="0" err="1"/>
              <a:t>Forensia</a:t>
            </a:r>
            <a:r>
              <a:rPr lang="fr-CA" dirty="0"/>
              <a:t> et l’Institut peuvent agir à titre consultatif lors des rencontres des équipes ou des communautés pour faciliter l’identification des besoins et des moyens d’y répondre.</a:t>
            </a:r>
          </a:p>
          <a:p>
            <a:r>
              <a:rPr lang="fr-CA" dirty="0"/>
              <a:t> </a:t>
            </a:r>
          </a:p>
          <a:p>
            <a:r>
              <a:rPr lang="fr-CA" dirty="0"/>
              <a:t>Nous prévoyons mettre en place un </a:t>
            </a:r>
            <a:r>
              <a:rPr lang="fr-CA" b="1" dirty="0"/>
              <a:t>comité </a:t>
            </a:r>
            <a:r>
              <a:rPr lang="fr-CA" b="1" dirty="0" err="1"/>
              <a:t>aviseur</a:t>
            </a:r>
            <a:r>
              <a:rPr lang="fr-CA" b="1" dirty="0"/>
              <a:t> intersectoriel</a:t>
            </a:r>
            <a:r>
              <a:rPr lang="fr-CA" dirty="0"/>
              <a:t> rassemblant les acteurs clés des milieux de la santé, la sécurité et la justice pour identifier des chantiers prioritaires.</a:t>
            </a:r>
          </a:p>
          <a:p>
            <a:r>
              <a:rPr lang="fr-CA" dirty="0"/>
              <a:t> </a:t>
            </a:r>
          </a:p>
          <a:p>
            <a:r>
              <a:rPr lang="fr-CA" dirty="0"/>
              <a:t>  </a:t>
            </a:r>
          </a:p>
          <a:p>
            <a:r>
              <a:rPr lang="fr-CA" b="1" dirty="0"/>
              <a:t>Animation/création de communautés de pratique et réseautage</a:t>
            </a:r>
            <a:endParaRPr lang="fr-CA" dirty="0"/>
          </a:p>
          <a:p>
            <a:r>
              <a:rPr lang="fr-FR" dirty="0" err="1"/>
              <a:t>Forensia</a:t>
            </a:r>
            <a:r>
              <a:rPr lang="fr-FR" dirty="0"/>
              <a:t> soutient les communautés de pratique existantes et pourra œuvrer à la mise sur pied et l’animation de communautés de pratique spécialisées. </a:t>
            </a:r>
            <a:endParaRPr lang="fr-CA" dirty="0"/>
          </a:p>
          <a:p>
            <a:r>
              <a:rPr lang="fr-FR" dirty="0"/>
              <a:t> </a:t>
            </a:r>
            <a:endParaRPr lang="fr-CA" dirty="0"/>
          </a:p>
          <a:p>
            <a:r>
              <a:rPr lang="fr-FR" dirty="0"/>
              <a:t>L’implication et l’animation de ces communautés de pratique et autres regroupements est une occasion pour les intervenants et acteurs des milieux concernés de développer de nouveaux réseaux de partenariat, de communication et de collaboration. </a:t>
            </a:r>
            <a:endParaRPr lang="fr-CA" dirty="0"/>
          </a:p>
          <a:p>
            <a:r>
              <a:rPr lang="fr-FR" dirty="0"/>
              <a:t> </a:t>
            </a:r>
            <a:endParaRPr lang="fr-CA" dirty="0"/>
          </a:p>
          <a:p>
            <a:r>
              <a:rPr lang="fr-FR" dirty="0" err="1"/>
              <a:t>Forensia</a:t>
            </a:r>
            <a:r>
              <a:rPr lang="fr-FR" dirty="0"/>
              <a:t> est déjà impliquée auprès de communautés rassemblant les forces vives de la province sur les Programmes d’accompagnement en justice et santé mentale (PAJ-SM+) et auprès de la communauté de pratique provinciale sur les Suivis intensifs dans le milieu (SIM).  </a:t>
            </a:r>
            <a:endParaRPr lang="fr-CA" dirty="0"/>
          </a:p>
          <a:p>
            <a:r>
              <a:rPr lang="fr-CA" dirty="0"/>
              <a:t> </a:t>
            </a:r>
          </a:p>
          <a:p>
            <a:r>
              <a:rPr lang="fr-CA" b="1" dirty="0"/>
              <a:t>Échanges avec les partenaires : </a:t>
            </a:r>
            <a:r>
              <a:rPr lang="fr-CA" dirty="0"/>
              <a:t>Nous vous rencontrons aujourd'hui comme partenaires privilégiés du secteur de la Santé et des Services sociaux. Nous prévoyons faire le même exercice dans un proche avenir auprès de partenaires clés dans les secteurs de la justice, de la sécurité publique et communautaire. Nous multiplierons donc les occasions d'échange auprès d'une diversité de partenaires, le comité </a:t>
            </a:r>
            <a:r>
              <a:rPr lang="fr-CA" dirty="0" err="1"/>
              <a:t>aviseur</a:t>
            </a:r>
            <a:r>
              <a:rPr lang="fr-CA" dirty="0"/>
              <a:t> intersectoriel fera partie des plateformes. </a:t>
            </a:r>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14</a:t>
            </a:fld>
            <a:endParaRPr lang="fr-FR"/>
          </a:p>
        </p:txBody>
      </p:sp>
    </p:spTree>
    <p:extLst>
      <p:ext uri="{BB962C8B-B14F-4D97-AF65-F5344CB8AC3E}">
        <p14:creationId xmlns:p14="http://schemas.microsoft.com/office/powerpoint/2010/main" val="400657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15</a:t>
            </a:fld>
            <a:endParaRPr lang="fr-FR"/>
          </a:p>
        </p:txBody>
      </p:sp>
    </p:spTree>
    <p:extLst>
      <p:ext uri="{BB962C8B-B14F-4D97-AF65-F5344CB8AC3E}">
        <p14:creationId xmlns:p14="http://schemas.microsoft.com/office/powerpoint/2010/main" val="376351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16</a:t>
            </a:fld>
            <a:endParaRPr lang="fr-FR"/>
          </a:p>
        </p:txBody>
      </p:sp>
    </p:spTree>
    <p:extLst>
      <p:ext uri="{BB962C8B-B14F-4D97-AF65-F5344CB8AC3E}">
        <p14:creationId xmlns:p14="http://schemas.microsoft.com/office/powerpoint/2010/main" val="264749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ANNE</a:t>
            </a:r>
          </a:p>
          <a:p>
            <a:endParaRPr lang="fr-CA" dirty="0" smtClean="0"/>
          </a:p>
          <a:p>
            <a:r>
              <a:rPr lang="fr-CA" dirty="0" smtClean="0"/>
              <a:t>Présentation globale</a:t>
            </a:r>
            <a:r>
              <a:rPr lang="fr-CA" baseline="0" dirty="0" smtClean="0"/>
              <a:t> de l’ordre du jour</a:t>
            </a:r>
          </a:p>
          <a:p>
            <a:r>
              <a:rPr lang="fr-CA" baseline="0" dirty="0" smtClean="0"/>
              <a:t>Mentionner que les </a:t>
            </a:r>
            <a:r>
              <a:rPr lang="fr-CA" baseline="0" dirty="0" err="1" smtClean="0"/>
              <a:t>participant.e.s</a:t>
            </a:r>
            <a:r>
              <a:rPr lang="fr-CA" baseline="0" dirty="0" smtClean="0"/>
              <a:t> peuvent poser des questions dans le chat durant la rencontre et que nous pourrons y répondre à la fin de la séance.</a:t>
            </a:r>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2</a:t>
            </a:fld>
            <a:endParaRPr lang="fr-FR"/>
          </a:p>
        </p:txBody>
      </p:sp>
    </p:spTree>
    <p:extLst>
      <p:ext uri="{BB962C8B-B14F-4D97-AF65-F5344CB8AC3E}">
        <p14:creationId xmlns:p14="http://schemas.microsoft.com/office/powerpoint/2010/main" val="280443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3</a:t>
            </a:fld>
            <a:endParaRPr lang="fr-FR"/>
          </a:p>
        </p:txBody>
      </p:sp>
    </p:spTree>
    <p:extLst>
      <p:ext uri="{BB962C8B-B14F-4D97-AF65-F5344CB8AC3E}">
        <p14:creationId xmlns:p14="http://schemas.microsoft.com/office/powerpoint/2010/main" val="364977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MMB</a:t>
            </a:r>
          </a:p>
          <a:p>
            <a:endParaRPr lang="fr-CA" dirty="0" smtClean="0"/>
          </a:p>
          <a:p>
            <a:r>
              <a:rPr lang="fr-CA" b="1" dirty="0" smtClean="0"/>
              <a:t>Recherche et innovation</a:t>
            </a:r>
          </a:p>
          <a:p>
            <a:pPr defTabSz="933237">
              <a:defRPr/>
            </a:pP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Les axes de recherche du Centre de recherche de l’Institut sont : </a:t>
            </a:r>
          </a:p>
          <a:p>
            <a:pPr marL="174982" indent="-174982" defTabSz="933237">
              <a:buFontTx/>
              <a:buChar char="-"/>
              <a:defRPr/>
            </a:pP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Déterminants, gestion et prévention de la violence</a:t>
            </a:r>
          </a:p>
          <a:p>
            <a:pPr marL="174982" indent="-174982" defTabSz="933237">
              <a:buFontTx/>
              <a:buChar char="-"/>
              <a:defRPr/>
            </a:pP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Expertises </a:t>
            </a:r>
            <a:r>
              <a:rPr lang="fr-CA" dirty="0" err="1">
                <a:solidFill>
                  <a:srgbClr val="02648F"/>
                </a:solidFill>
                <a:latin typeface="Arial" panose="020B0604020202020204" pitchFamily="34" charset="0"/>
                <a:cs typeface="Arial" panose="020B0604020202020204" pitchFamily="34" charset="0"/>
                <a:sym typeface="Wingdings" panose="05000000000000000000" pitchFamily="2" charset="2"/>
              </a:rPr>
              <a:t>forensiques</a:t>
            </a: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 évaluation du risque de violence</a:t>
            </a:r>
          </a:p>
          <a:p>
            <a:pPr marL="174982" indent="-174982" defTabSz="933237">
              <a:buFontTx/>
              <a:buChar char="-"/>
              <a:defRPr/>
            </a:pP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Interfaces santé mentale - justice</a:t>
            </a:r>
          </a:p>
          <a:p>
            <a:endParaRPr lang="fr-CA" dirty="0" smtClean="0"/>
          </a:p>
          <a:p>
            <a:endParaRPr lang="fr-CA" dirty="0" smtClean="0"/>
          </a:p>
          <a:p>
            <a:r>
              <a:rPr lang="fr-CA" dirty="0" smtClean="0"/>
              <a:t>Les plateformes</a:t>
            </a:r>
            <a:r>
              <a:rPr lang="fr-CA" baseline="0" dirty="0" smtClean="0"/>
              <a:t> sur lesquelles s’appuient les activités de recherche à l’Institut sont nombreuses … </a:t>
            </a:r>
          </a:p>
          <a:p>
            <a:pPr marL="174982" indent="-174982">
              <a:buFontTx/>
              <a:buChar char="-"/>
            </a:pPr>
            <a:r>
              <a:rPr lang="fr-CA" baseline="0" dirty="0" smtClean="0"/>
              <a:t>Laboratoire d’immersion </a:t>
            </a:r>
            <a:r>
              <a:rPr lang="fr-CA" baseline="0" dirty="0" err="1" smtClean="0"/>
              <a:t>forensique</a:t>
            </a:r>
            <a:r>
              <a:rPr lang="fr-CA" baseline="0" dirty="0" smtClean="0"/>
              <a:t> (LIF)</a:t>
            </a:r>
          </a:p>
          <a:p>
            <a:pPr marL="174982" indent="-174982">
              <a:buFontTx/>
              <a:buChar char="-"/>
            </a:pPr>
            <a:r>
              <a:rPr lang="fr-CA" baseline="0" dirty="0" smtClean="0"/>
              <a:t>Observatoire en justice et santé mentale (équipe de recherche)</a:t>
            </a:r>
          </a:p>
          <a:p>
            <a:pPr marL="174982" indent="-174982">
              <a:buFontTx/>
              <a:buChar char="-"/>
            </a:pPr>
            <a:r>
              <a:rPr lang="fr-CA" dirty="0" smtClean="0"/>
              <a:t>Centre</a:t>
            </a:r>
            <a:r>
              <a:rPr lang="fr-CA" baseline="0" dirty="0" smtClean="0"/>
              <a:t> de documentation</a:t>
            </a:r>
          </a:p>
          <a:p>
            <a:pPr marL="174982" indent="-174982">
              <a:buFontTx/>
              <a:buChar char="-"/>
            </a:pPr>
            <a:r>
              <a:rPr lang="fr-CA" baseline="0" dirty="0" smtClean="0"/>
              <a:t>Groupe de consultation statistique</a:t>
            </a:r>
          </a:p>
          <a:p>
            <a:pPr marL="174982" indent="-174982">
              <a:buFontTx/>
              <a:buChar char="-"/>
            </a:pPr>
            <a:r>
              <a:rPr lang="fr-CA" baseline="0" dirty="0" smtClean="0"/>
              <a:t>Comité étudiant</a:t>
            </a:r>
            <a:endParaRPr lang="fr-CA" dirty="0" smtClean="0"/>
          </a:p>
        </p:txBody>
      </p:sp>
    </p:spTree>
    <p:extLst>
      <p:ext uri="{BB962C8B-B14F-4D97-AF65-F5344CB8AC3E}">
        <p14:creationId xmlns:p14="http://schemas.microsoft.com/office/powerpoint/2010/main" val="425666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Mathieu Morel-Bouchard</a:t>
            </a:r>
          </a:p>
          <a:p>
            <a:endParaRPr lang="fr-CA" u="sng" dirty="0" smtClean="0"/>
          </a:p>
          <a:p>
            <a:pPr defTabSz="933237">
              <a:defRPr/>
            </a:pP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4. </a:t>
            </a:r>
            <a:r>
              <a:rPr lang="fr-CA" b="1" dirty="0">
                <a:solidFill>
                  <a:srgbClr val="02648F"/>
                </a:solidFill>
                <a:latin typeface="Arial" panose="020B0604020202020204" pitchFamily="34" charset="0"/>
                <a:cs typeface="Arial" panose="020B0604020202020204" pitchFamily="34" charset="0"/>
                <a:sym typeface="Wingdings" panose="05000000000000000000" pitchFamily="2" charset="2"/>
              </a:rPr>
              <a:t>Transfert des connaissances et formation en psychiatrie légale : </a:t>
            </a: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Ce volet du mandat national est déployé en comptant entre autres sur </a:t>
            </a:r>
            <a:r>
              <a:rPr lang="fr-CA" b="1" dirty="0">
                <a:solidFill>
                  <a:srgbClr val="02648F"/>
                </a:solidFill>
                <a:latin typeface="Arial" panose="020B0604020202020204" pitchFamily="34" charset="0"/>
                <a:cs typeface="Arial" panose="020B0604020202020204" pitchFamily="34" charset="0"/>
                <a:sym typeface="Wingdings" panose="05000000000000000000" pitchFamily="2" charset="2"/>
              </a:rPr>
              <a:t>Forensia</a:t>
            </a:r>
            <a:r>
              <a:rPr lang="fr-CA" dirty="0">
                <a:solidFill>
                  <a:srgbClr val="02648F"/>
                </a:solidFill>
                <a:latin typeface="Arial" panose="020B0604020202020204" pitchFamily="34" charset="0"/>
                <a:cs typeface="Arial" panose="020B0604020202020204" pitchFamily="34" charset="0"/>
                <a:sym typeface="Wingdings" panose="05000000000000000000" pitchFamily="2" charset="2"/>
              </a:rPr>
              <a:t>, notre centre de formation intersectoriel innovateur en santé mentale, justice et sécurité</a:t>
            </a:r>
          </a:p>
          <a:p>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5</a:t>
            </a:fld>
            <a:endParaRPr lang="fr-FR"/>
          </a:p>
        </p:txBody>
      </p:sp>
    </p:spTree>
    <p:extLst>
      <p:ext uri="{BB962C8B-B14F-4D97-AF65-F5344CB8AC3E}">
        <p14:creationId xmlns:p14="http://schemas.microsoft.com/office/powerpoint/2010/main" val="52765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ANNE – Tout de suite après </a:t>
            </a:r>
            <a:r>
              <a:rPr lang="fr-CA" baseline="0" dirty="0" smtClean="0"/>
              <a:t>la présentation sur </a:t>
            </a:r>
            <a:r>
              <a:rPr lang="fr-CA" dirty="0" smtClean="0"/>
              <a:t>la mission nationale</a:t>
            </a:r>
          </a:p>
          <a:p>
            <a:endParaRPr lang="fr-CA" dirty="0" smtClean="0"/>
          </a:p>
          <a:p>
            <a:r>
              <a:rPr lang="fr-CA" b="1" dirty="0" smtClean="0"/>
              <a:t>Initiative soutenue par le MSSS </a:t>
            </a:r>
          </a:p>
          <a:p>
            <a:r>
              <a:rPr lang="fr-CA" dirty="0" smtClean="0"/>
              <a:t>Soutenu par le MSSS et lancé officiellement en septembre 2021 lors d’une conférence de presse avec le ministre Carmant.</a:t>
            </a:r>
          </a:p>
          <a:p>
            <a:endParaRPr lang="fr-CA" dirty="0" smtClean="0"/>
          </a:p>
          <a:p>
            <a:r>
              <a:rPr lang="fr-CA" b="1" baseline="0" dirty="0" smtClean="0"/>
              <a:t>Identité visuelle : </a:t>
            </a:r>
            <a:r>
              <a:rPr lang="fr-CA" dirty="0"/>
              <a:t>Passage de l’allocution sur la présentation du Logo lors du lancement par le min Calmant : Avec ses teintes de gris et de bleu, la palette de couleur du centre n’est pas sans rappeler celle de l'institut, illustrant bien leur parenté. Enfin, le logo fait état de la mission fondamentale dont s’est doté le centre. La base de l'arbre, ou encore le personnage, s'épanouit grâce à ses nouvelles connaissances alors que les feuilles représentent la multitude des différents volets d’expertise offerts par Forensia. Pour ceux et celles qui se le demandent : Le terme « </a:t>
            </a:r>
            <a:r>
              <a:rPr lang="fr-CA" dirty="0" err="1"/>
              <a:t>forensique</a:t>
            </a:r>
            <a:r>
              <a:rPr lang="fr-CA" dirty="0"/>
              <a:t> » est dérivé du latin « </a:t>
            </a:r>
            <a:r>
              <a:rPr lang="fr-CA" i="1" dirty="0"/>
              <a:t>forum »</a:t>
            </a:r>
            <a:r>
              <a:rPr lang="fr-CA" dirty="0"/>
              <a:t> rappelant la place publique, là où les gens se rencontrent. Au plaisir de tous se retrouver au pied de l’arbre pour partager ensemble les connaissances et les meilleures pratiques.</a:t>
            </a:r>
          </a:p>
          <a:p>
            <a:endParaRPr lang="fr-CA" baseline="0" dirty="0" smtClean="0"/>
          </a:p>
          <a:p>
            <a:r>
              <a:rPr lang="fr-CA" b="1" baseline="0" dirty="0" smtClean="0"/>
              <a:t>Réseau intersectoriel</a:t>
            </a:r>
          </a:p>
          <a:p>
            <a:pPr defTabSz="933237">
              <a:defRPr/>
            </a:pPr>
            <a:r>
              <a:rPr lang="fr-CA" dirty="0" smtClean="0"/>
              <a:t>Demandes qui proviennent de partout, tant dans les milieux de la justice que dans les milieux de la sécurité publique comme les corps policiers, et le réseau de la santé et des services sociaux, aux niveaux institutionnel et communautaire</a:t>
            </a:r>
          </a:p>
          <a:p>
            <a:pPr defTabSz="933237">
              <a:defRPr/>
            </a:pPr>
            <a:endParaRPr lang="fr-CA" dirty="0" smtClean="0"/>
          </a:p>
          <a:p>
            <a:pPr defTabSz="933237">
              <a:defRPr/>
            </a:pPr>
            <a:r>
              <a:rPr lang="fr-CA" b="1" dirty="0" smtClean="0"/>
              <a:t>Lieu commun d’apprentissage et de mise en pratique</a:t>
            </a:r>
          </a:p>
          <a:p>
            <a:pPr defTabSz="933237">
              <a:defRPr/>
            </a:pPr>
            <a:r>
              <a:rPr lang="fr-CA" dirty="0" smtClean="0"/>
              <a:t>Parce que les meilleures recherches et les meilleures connaissances cliniques ne sont pas suffisantes pour changer les pratiques : ça prend des lieux où l’on peut échanger sur ces connaissances et où l’on peut apprendre des pratiques des autres milieux. Forensia, c’est donc un lieu de rencontre où l’on peut offrir de la formation, mais aussi une possibilité d’échange entre les différents intervenants</a:t>
            </a:r>
          </a:p>
          <a:p>
            <a:pPr defTabSz="933237">
              <a:defRPr/>
            </a:pPr>
            <a:endParaRPr lang="fr-CA" dirty="0" smtClean="0"/>
          </a:p>
          <a:p>
            <a:pPr defTabSz="933237">
              <a:defRPr/>
            </a:pPr>
            <a:endParaRPr lang="fr-CA" dirty="0" smtClean="0"/>
          </a:p>
          <a:p>
            <a:pPr defTabSz="933237">
              <a:defRPr/>
            </a:pPr>
            <a:endParaRPr lang="fr-CA" dirty="0" smtClean="0"/>
          </a:p>
          <a:p>
            <a:endParaRPr lang="fr-CA" baseline="0" dirty="0" smtClean="0"/>
          </a:p>
          <a:p>
            <a:endParaRPr lang="fr-CA" dirty="0" smtClean="0"/>
          </a:p>
          <a:p>
            <a:endParaRPr lang="fr-CA"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6</a:t>
            </a:fld>
            <a:endParaRPr lang="fr-FR"/>
          </a:p>
        </p:txBody>
      </p:sp>
    </p:spTree>
    <p:extLst>
      <p:ext uri="{BB962C8B-B14F-4D97-AF65-F5344CB8AC3E}">
        <p14:creationId xmlns:p14="http://schemas.microsoft.com/office/powerpoint/2010/main" val="82776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ANNE</a:t>
            </a:r>
            <a:br>
              <a:rPr lang="fr-CA" dirty="0" smtClean="0"/>
            </a:br>
            <a:endParaRPr lang="fr-CA" dirty="0" smtClean="0"/>
          </a:p>
          <a:p>
            <a:r>
              <a:rPr lang="fr-CA" b="1" dirty="0" smtClean="0"/>
              <a:t>Programmation</a:t>
            </a:r>
            <a:r>
              <a:rPr lang="fr-CA" b="1" baseline="0" dirty="0" smtClean="0"/>
              <a:t> de formation et de transfert des connaissances </a:t>
            </a:r>
          </a:p>
          <a:p>
            <a:pPr defTabSz="933237">
              <a:defRPr/>
            </a:pPr>
            <a:r>
              <a:rPr lang="fr-CA" dirty="0" smtClean="0"/>
              <a:t>Offrir une programmation spécialisée de formation et d’autres activités de t</a:t>
            </a:r>
            <a:r>
              <a:rPr lang="fr-FR" dirty="0" err="1" smtClean="0"/>
              <a:t>ransfert</a:t>
            </a:r>
            <a:r>
              <a:rPr lang="fr-FR" dirty="0" smtClean="0"/>
              <a:t>,</a:t>
            </a:r>
            <a:r>
              <a:rPr lang="fr-FR" baseline="0" dirty="0" smtClean="0"/>
              <a:t> </a:t>
            </a:r>
            <a:r>
              <a:rPr lang="fr-FR" dirty="0" smtClean="0"/>
              <a:t>de mobilisation et de partage des connaissances </a:t>
            </a:r>
            <a:r>
              <a:rPr lang="fr-FR" b="1" dirty="0" smtClean="0"/>
              <a:t>en santé mentale</a:t>
            </a:r>
            <a:r>
              <a:rPr lang="fr-FR" b="1" baseline="0" dirty="0" smtClean="0"/>
              <a:t> </a:t>
            </a:r>
            <a:r>
              <a:rPr lang="fr-FR" b="1" baseline="0" dirty="0" err="1" smtClean="0"/>
              <a:t>forensique</a:t>
            </a:r>
            <a:endParaRPr lang="fr-FR" b="1" dirty="0" smtClean="0"/>
          </a:p>
          <a:p>
            <a:pPr defTabSz="933237">
              <a:defRPr/>
            </a:pPr>
            <a:r>
              <a:rPr lang="fr-CA" dirty="0" smtClean="0"/>
              <a:t> à la fine pointe des connaissances et de la technologie</a:t>
            </a:r>
          </a:p>
          <a:p>
            <a:endParaRPr lang="fr-CA" dirty="0" smtClean="0"/>
          </a:p>
          <a:p>
            <a:pPr defTabSz="933237">
              <a:defRPr/>
            </a:pPr>
            <a:r>
              <a:rPr lang="fr-CA" b="1" dirty="0" smtClean="0"/>
              <a:t>Soutenir</a:t>
            </a:r>
            <a:r>
              <a:rPr lang="fr-CA" b="1" baseline="0" dirty="0" smtClean="0"/>
              <a:t> les réseaux </a:t>
            </a:r>
            <a:r>
              <a:rPr lang="fr-CA" dirty="0" smtClean="0"/>
              <a:t>Soutenir les différents réseaux dans le déploiement des meilleures pratiques en santé mentale </a:t>
            </a:r>
            <a:r>
              <a:rPr lang="fr-CA" dirty="0" err="1" smtClean="0"/>
              <a:t>forensique</a:t>
            </a:r>
            <a:endParaRPr lang="fr-CA" dirty="0" smtClean="0"/>
          </a:p>
          <a:p>
            <a:endParaRPr lang="fr-CA" dirty="0" smtClean="0"/>
          </a:p>
          <a:p>
            <a:r>
              <a:rPr lang="fr-CA" b="1" dirty="0" smtClean="0"/>
              <a:t>Améliorer les pratiques</a:t>
            </a:r>
          </a:p>
          <a:p>
            <a:pPr defTabSz="933237">
              <a:defRPr/>
            </a:pPr>
            <a:r>
              <a:rPr lang="fr-CA" dirty="0" smtClean="0"/>
              <a:t>Favoriser l’amélioration continue des soins et des services offerts aux personnes présentant des troubles mentaux ainsi qu’un risque de judiciarisation. S’adresse aux p</a:t>
            </a:r>
            <a:r>
              <a:rPr lang="fr-FR" dirty="0" err="1" smtClean="0"/>
              <a:t>artenaires</a:t>
            </a:r>
            <a:r>
              <a:rPr lang="fr-FR" dirty="0" smtClean="0"/>
              <a:t> des milieux institutionnels et communautaires</a:t>
            </a:r>
            <a:endParaRPr lang="fr-CA" dirty="0" smtClean="0"/>
          </a:p>
          <a:p>
            <a:pPr defTabSz="933237">
              <a:defRPr/>
            </a:pPr>
            <a:endParaRPr lang="fr-CA" dirty="0" smtClean="0"/>
          </a:p>
          <a:p>
            <a:pPr defTabSz="933237">
              <a:defRPr/>
            </a:pPr>
            <a:r>
              <a:rPr lang="fr-CA" b="1" dirty="0" smtClean="0"/>
              <a:t>Fédérer les forces et les expertises</a:t>
            </a:r>
          </a:p>
          <a:p>
            <a:pPr defTabSz="933237">
              <a:defRPr/>
            </a:pPr>
            <a:r>
              <a:rPr lang="fr-FR" dirty="0" smtClean="0"/>
              <a:t>Fédérer les forces et les expertises des organisations reconnues pour leurs créneaux d’expertises et leurs pratiques de pointe </a:t>
            </a:r>
            <a:endParaRPr lang="fr-CA" dirty="0" smtClean="0"/>
          </a:p>
          <a:p>
            <a:pPr defTabSz="933237">
              <a:defRPr/>
            </a:pPr>
            <a:endParaRPr lang="fr-CA" dirty="0" smtClean="0"/>
          </a:p>
          <a:p>
            <a:r>
              <a:rPr lang="fr-CA" b="0" dirty="0" smtClean="0">
                <a:solidFill>
                  <a:srgbClr val="02648F"/>
                </a:solidFill>
              </a:rPr>
              <a:t>Utilisation des connaissances des chercheurs d’ici et d’ailleurs, des cliniciens d’ici et d’ailleurs, au service de l’ensemble de la population</a:t>
            </a:r>
          </a:p>
          <a:p>
            <a:endParaRPr lang="fr-CA" dirty="0" smtClean="0"/>
          </a:p>
          <a:p>
            <a:pPr defTabSz="933237">
              <a:defRPr/>
            </a:pPr>
            <a:endParaRPr lang="fr-CA" dirty="0" smtClean="0"/>
          </a:p>
          <a:p>
            <a:endParaRPr lang="fr-CA" b="1"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7</a:t>
            </a:fld>
            <a:endParaRPr lang="fr-FR"/>
          </a:p>
        </p:txBody>
      </p:sp>
    </p:spTree>
    <p:extLst>
      <p:ext uri="{BB962C8B-B14F-4D97-AF65-F5344CB8AC3E}">
        <p14:creationId xmlns:p14="http://schemas.microsoft.com/office/powerpoint/2010/main" val="371365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ANNE</a:t>
            </a:r>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8</a:t>
            </a:fld>
            <a:endParaRPr lang="fr-FR"/>
          </a:p>
        </p:txBody>
      </p:sp>
    </p:spTree>
    <p:extLst>
      <p:ext uri="{BB962C8B-B14F-4D97-AF65-F5344CB8AC3E}">
        <p14:creationId xmlns:p14="http://schemas.microsoft.com/office/powerpoint/2010/main" val="303909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J-Pierre</a:t>
            </a:r>
          </a:p>
          <a:p>
            <a:endParaRPr lang="fr-CA" dirty="0" smtClean="0"/>
          </a:p>
          <a:p>
            <a:r>
              <a:rPr lang="fr-CA" b="1" dirty="0"/>
              <a:t>Conférences scientifiques</a:t>
            </a:r>
            <a:endParaRPr lang="fr-CA" dirty="0"/>
          </a:p>
          <a:p>
            <a:r>
              <a:rPr lang="fr-CA" dirty="0"/>
              <a:t>Conformément à notre mission, la plupart des conférences sont données en français, mais nous invitons également des sommités expertes dans leur domaine à venir présenter leurs travaux. Cette année, par exemple, nous aurons la chance de recevoir Gina Vincent, Ph. D., Professeure et Co-directrice du programme Law &amp; </a:t>
            </a:r>
            <a:r>
              <a:rPr lang="fr-CA" dirty="0" err="1"/>
              <a:t>Psychiatry</a:t>
            </a:r>
            <a:r>
              <a:rPr lang="fr-CA" dirty="0"/>
              <a:t>, département de psychiatrie, </a:t>
            </a:r>
            <a:r>
              <a:rPr lang="fr-CA" dirty="0" err="1"/>
              <a:t>University</a:t>
            </a:r>
            <a:r>
              <a:rPr lang="fr-CA" dirty="0"/>
              <a:t> of Massachusetts.</a:t>
            </a:r>
          </a:p>
          <a:p>
            <a:r>
              <a:rPr lang="fr-CA" dirty="0"/>
              <a:t> </a:t>
            </a:r>
          </a:p>
          <a:p>
            <a:r>
              <a:rPr lang="fr-CA" dirty="0"/>
              <a:t>Pour donner quelques exemples de thèmes qui seront traités prochainement : </a:t>
            </a:r>
          </a:p>
          <a:p>
            <a:pPr lvl="0" fontAlgn="ctr"/>
            <a:r>
              <a:rPr lang="fr-CA" dirty="0"/>
              <a:t>les programmes de prévention primaire et secondaire visant à contrer la radicalisation violente</a:t>
            </a:r>
          </a:p>
          <a:p>
            <a:pPr lvl="0" fontAlgn="ctr"/>
            <a:r>
              <a:rPr lang="fr-CA" dirty="0"/>
              <a:t>La récidive des adolescents auteurs d’agression sexuelle et les retombées pour l’intervention</a:t>
            </a:r>
          </a:p>
          <a:p>
            <a:pPr lvl="0" fontAlgn="ctr"/>
            <a:r>
              <a:rPr lang="fr-CA" dirty="0"/>
              <a:t>Les conflits d’allégeance en psychiatrie légale </a:t>
            </a:r>
          </a:p>
          <a:p>
            <a:pPr lvl="0" fontAlgn="ctr"/>
            <a:r>
              <a:rPr lang="fr-CA" dirty="0"/>
              <a:t>Une synthèse de la recherche sur les trajectoires vers la violence en santé mentale une synthèse de la recherche</a:t>
            </a:r>
          </a:p>
          <a:p>
            <a:pPr lvl="0" fontAlgn="ctr"/>
            <a:r>
              <a:rPr lang="fr-CA" dirty="0"/>
              <a:t>Le vécu sexuel des hommes hospitalisés en psychiatrie légale</a:t>
            </a:r>
          </a:p>
          <a:p>
            <a:r>
              <a:rPr lang="fr-CA" dirty="0"/>
              <a:t> </a:t>
            </a:r>
          </a:p>
          <a:p>
            <a:r>
              <a:rPr lang="fr-CA" b="1" dirty="0"/>
              <a:t>Colloques spécialisés </a:t>
            </a:r>
            <a:r>
              <a:rPr lang="fr-CA" dirty="0"/>
              <a:t>: </a:t>
            </a:r>
            <a:r>
              <a:rPr lang="fr-CA" dirty="0" err="1"/>
              <a:t>Forensia</a:t>
            </a:r>
            <a:r>
              <a:rPr lang="fr-CA" dirty="0"/>
              <a:t> organise et contribue à l’organisation, avec ses partenaires, d’événements de grand déploiement. Des colloques sont en préparation (notamment un colloque en violence conjugale, et un autre en psychopharmacologie), demeurez à l’affût des annonces de </a:t>
            </a:r>
            <a:r>
              <a:rPr lang="fr-CA" dirty="0" err="1"/>
              <a:t>Forensia</a:t>
            </a:r>
            <a:r>
              <a:rPr lang="fr-CA" dirty="0"/>
              <a:t> pour connaître les activités à venir. </a:t>
            </a:r>
          </a:p>
          <a:p>
            <a:r>
              <a:rPr lang="fr-CA" dirty="0"/>
              <a:t> </a:t>
            </a:r>
          </a:p>
          <a:p>
            <a:r>
              <a:rPr lang="fr-CA" b="1" dirty="0"/>
              <a:t>Formations sur des thèmes et instruments de pointe </a:t>
            </a:r>
            <a:r>
              <a:rPr lang="fr-CA" dirty="0"/>
              <a:t>attachées à la programmation de </a:t>
            </a:r>
            <a:r>
              <a:rPr lang="fr-CA" dirty="0" err="1"/>
              <a:t>Forensia</a:t>
            </a:r>
            <a:r>
              <a:rPr lang="fr-CA" dirty="0"/>
              <a:t>, telles que des formations en évaluation et gestion du risque de violence interpersonnelle (HCR-20), évaluation du risque à court terme (START), de multiples approches et instruments d'évaluation du risque de récidive (LS/CMI, SAPROF), etc. </a:t>
            </a:r>
          </a:p>
          <a:p>
            <a:r>
              <a:rPr lang="fr-CA" dirty="0"/>
              <a:t> </a:t>
            </a:r>
          </a:p>
          <a:p>
            <a:r>
              <a:rPr lang="fr-CA" b="1" dirty="0"/>
              <a:t>Formations sur mesure</a:t>
            </a:r>
            <a:r>
              <a:rPr lang="fr-CA" dirty="0"/>
              <a:t>, dispensées par des experts lorsque possible en fonction des besoins spécifiques du milieu et à la demande des organisations. [par exemple, des experts de l’Institut ont été invités à donner des formations et des conférences sur l’ABC des statuts légaux en psychiatrie, sur les autorisations judiciaires de soins, sur les évaluations en aptitude et en responsabilité criminelle, sur la Commission d’examen sur les troubles mentaux, pour n’en nommer que quelques uns]</a:t>
            </a:r>
          </a:p>
          <a:p>
            <a:r>
              <a:rPr lang="fr-CA" dirty="0"/>
              <a:t> </a:t>
            </a:r>
          </a:p>
          <a:p>
            <a:r>
              <a:rPr lang="fr-CA" b="1" dirty="0"/>
              <a:t>Services-conseil </a:t>
            </a:r>
            <a:r>
              <a:rPr lang="fr-CA" dirty="0"/>
              <a:t>pour l’amélioration et l’implantation des meilleures pratiques en santé mentale </a:t>
            </a:r>
            <a:r>
              <a:rPr lang="fr-CA" dirty="0" err="1"/>
              <a:t>forensique</a:t>
            </a:r>
            <a:endParaRPr lang="fr-CA" dirty="0"/>
          </a:p>
          <a:p>
            <a:pPr lvl="0" fontAlgn="ctr"/>
            <a:r>
              <a:rPr lang="fr-CA" dirty="0"/>
              <a:t>: en lien avec la mission nationale (davantage développé dans la diapo sur les Prochaines étapes, peut-être juste mentionner que </a:t>
            </a:r>
            <a:r>
              <a:rPr lang="fr-CA" dirty="0" err="1"/>
              <a:t>Forensia</a:t>
            </a:r>
            <a:r>
              <a:rPr lang="fr-CA" dirty="0"/>
              <a:t> développe ce volet et qu’on y reviendra plus tard dans la présentation)</a:t>
            </a:r>
          </a:p>
          <a:p>
            <a:r>
              <a:rPr lang="fr-CA" dirty="0"/>
              <a:t> </a:t>
            </a:r>
          </a:p>
          <a:p>
            <a:r>
              <a:rPr lang="fr-CA" b="1" dirty="0"/>
              <a:t>Instruments, guides et outils </a:t>
            </a:r>
            <a:r>
              <a:rPr lang="fr-CA" dirty="0"/>
              <a:t>: </a:t>
            </a:r>
            <a:r>
              <a:rPr lang="fr-FR" dirty="0"/>
              <a:t>Traduction, adaptation et développement </a:t>
            </a:r>
            <a:r>
              <a:rPr lang="fr-FR" b="1" dirty="0"/>
              <a:t>d’instruments et de guides de pratique</a:t>
            </a:r>
            <a:endParaRPr lang="fr-CA" dirty="0"/>
          </a:p>
        </p:txBody>
      </p:sp>
      <p:sp>
        <p:nvSpPr>
          <p:cNvPr id="4" name="Espace réservé du numéro de diapositive 3"/>
          <p:cNvSpPr>
            <a:spLocks noGrp="1"/>
          </p:cNvSpPr>
          <p:nvPr>
            <p:ph type="sldNum" sz="quarter" idx="10"/>
          </p:nvPr>
        </p:nvSpPr>
        <p:spPr/>
        <p:txBody>
          <a:bodyPr/>
          <a:lstStyle/>
          <a:p>
            <a:fld id="{FC61FC1F-E169-0945-BEB1-46460F96E47F}" type="slidenum">
              <a:rPr lang="fr-FR" smtClean="0"/>
              <a:t>9</a:t>
            </a:fld>
            <a:endParaRPr lang="fr-FR"/>
          </a:p>
        </p:txBody>
      </p:sp>
    </p:spTree>
    <p:extLst>
      <p:ext uri="{BB962C8B-B14F-4D97-AF65-F5344CB8AC3E}">
        <p14:creationId xmlns:p14="http://schemas.microsoft.com/office/powerpoint/2010/main" val="1282762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avec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4902" y="914400"/>
            <a:ext cx="5882615" cy="2514600"/>
          </a:xfrm>
        </p:spPr>
        <p:txBody>
          <a:bodyPr wrap="square" anchor="b">
            <a:normAutofit/>
          </a:bodyPr>
          <a:lstStyle>
            <a:lvl1pPr algn="l">
              <a:defRPr sz="4000" baseline="0">
                <a:solidFill>
                  <a:schemeClr val="bg1"/>
                </a:solidFill>
              </a:defRPr>
            </a:lvl1pPr>
          </a:lstStyle>
          <a:p>
            <a:r>
              <a:rPr lang="fr-CA" dirty="0"/>
              <a:t>Modifier le style du titre</a:t>
            </a:r>
            <a:endParaRPr lang="en-US" dirty="0"/>
          </a:p>
        </p:txBody>
      </p:sp>
      <p:sp>
        <p:nvSpPr>
          <p:cNvPr id="3" name="Subtitle 2"/>
          <p:cNvSpPr>
            <a:spLocks noGrp="1"/>
          </p:cNvSpPr>
          <p:nvPr>
            <p:ph type="subTitle" idx="1"/>
          </p:nvPr>
        </p:nvSpPr>
        <p:spPr>
          <a:xfrm>
            <a:off x="5294901" y="3682314"/>
            <a:ext cx="5882616" cy="1759482"/>
          </a:xfrm>
        </p:spPr>
        <p:txBody>
          <a:bodyPr wrap="square">
            <a:normAutofit/>
          </a:bodyPr>
          <a:lstStyle>
            <a:lvl1pPr marL="0" indent="0" algn="l">
              <a:lnSpc>
                <a:spcPct val="100000"/>
              </a:lnSpc>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en-US" dirty="0"/>
          </a:p>
        </p:txBody>
      </p:sp>
      <p:pic>
        <p:nvPicPr>
          <p:cNvPr id="11" name="Image 10">
            <a:extLst>
              <a:ext uri="{FF2B5EF4-FFF2-40B4-BE49-F238E27FC236}">
                <a16:creationId xmlns:a16="http://schemas.microsoft.com/office/drawing/2014/main" id="{059263DA-1601-7B41-B624-BB0420DEC7A0}"/>
              </a:ext>
            </a:extLst>
          </p:cNvPr>
          <p:cNvPicPr>
            <a:picLocks noChangeAspect="1"/>
          </p:cNvPicPr>
          <p:nvPr userDrawn="1"/>
        </p:nvPicPr>
        <p:blipFill>
          <a:blip r:embed="rId3"/>
          <a:stretch>
            <a:fillRect/>
          </a:stretch>
        </p:blipFill>
        <p:spPr>
          <a:xfrm>
            <a:off x="576662" y="2703396"/>
            <a:ext cx="3585906" cy="1396616"/>
          </a:xfrm>
          <a:prstGeom prst="rect">
            <a:avLst/>
          </a:prstGeom>
        </p:spPr>
      </p:pic>
      <p:pic>
        <p:nvPicPr>
          <p:cNvPr id="5" name="Image 4">
            <a:extLst>
              <a:ext uri="{FF2B5EF4-FFF2-40B4-BE49-F238E27FC236}">
                <a16:creationId xmlns:a16="http://schemas.microsoft.com/office/drawing/2014/main" id="{53F42CDB-42FF-0D4B-8BFF-21CD8247D891}"/>
              </a:ext>
            </a:extLst>
          </p:cNvPr>
          <p:cNvPicPr>
            <a:picLocks noChangeAspect="1"/>
          </p:cNvPicPr>
          <p:nvPr userDrawn="1"/>
        </p:nvPicPr>
        <p:blipFill>
          <a:blip r:embed="rId4"/>
          <a:stretch>
            <a:fillRect/>
          </a:stretch>
        </p:blipFill>
        <p:spPr>
          <a:xfrm>
            <a:off x="576662" y="5841242"/>
            <a:ext cx="1669334" cy="457908"/>
          </a:xfrm>
          <a:prstGeom prst="rect">
            <a:avLst/>
          </a:prstGeom>
        </p:spPr>
      </p:pic>
    </p:spTree>
    <p:extLst>
      <p:ext uri="{BB962C8B-B14F-4D97-AF65-F5344CB8AC3E}">
        <p14:creationId xmlns:p14="http://schemas.microsoft.com/office/powerpoint/2010/main" val="48674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3_Trois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08327" cy="1325563"/>
          </a:xfrm>
        </p:spPr>
        <p:txBody>
          <a:bodyPr/>
          <a:lstStyle/>
          <a:p>
            <a:r>
              <a:rPr lang="fr-CA"/>
              <a:t>Modifier le style du titre</a:t>
            </a:r>
            <a:endParaRPr lang="en-US" dirty="0"/>
          </a:p>
        </p:txBody>
      </p:sp>
      <p:sp>
        <p:nvSpPr>
          <p:cNvPr id="3" name="Content Placeholder 2"/>
          <p:cNvSpPr>
            <a:spLocks noGrp="1"/>
          </p:cNvSpPr>
          <p:nvPr>
            <p:ph sz="half" idx="1" hasCustomPrompt="1"/>
          </p:nvPr>
        </p:nvSpPr>
        <p:spPr>
          <a:xfrm>
            <a:off x="838200" y="1825625"/>
            <a:ext cx="3200400" cy="4117975"/>
          </a:xfrm>
        </p:spPr>
        <p:txBody>
          <a:bodyPr/>
          <a:lstStyle>
            <a:lvl1pPr marL="131400" indent="0">
              <a:lnSpc>
                <a:spcPts val="3020"/>
              </a:lnSpc>
              <a:buFontTx/>
              <a:buNone/>
              <a:defRPr/>
            </a:lvl1pPr>
          </a:lstStyle>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Content Placeholder 3"/>
          <p:cNvSpPr>
            <a:spLocks noGrp="1"/>
          </p:cNvSpPr>
          <p:nvPr>
            <p:ph sz="half" idx="2" hasCustomPrompt="1"/>
          </p:nvPr>
        </p:nvSpPr>
        <p:spPr>
          <a:xfrm>
            <a:off x="4495799" y="1825625"/>
            <a:ext cx="3200402" cy="4117975"/>
          </a:xfrm>
        </p:spPr>
        <p:txBody>
          <a:bodyPr/>
          <a:lstStyle>
            <a:lvl1pPr marL="131400" indent="0">
              <a:buFontTx/>
              <a:buNone/>
              <a:defRPr/>
            </a:lvl1pPr>
          </a:lstStyle>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8" name="Footer Placeholder 4">
            <a:extLst>
              <a:ext uri="{FF2B5EF4-FFF2-40B4-BE49-F238E27FC236}">
                <a16:creationId xmlns:a16="http://schemas.microsoft.com/office/drawing/2014/main" id="{C51CE662-B89E-9D47-8434-28E7BF48ACC5}"/>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9" name="Slide Number Placeholder 5">
            <a:extLst>
              <a:ext uri="{FF2B5EF4-FFF2-40B4-BE49-F238E27FC236}">
                <a16:creationId xmlns:a16="http://schemas.microsoft.com/office/drawing/2014/main" id="{2496F3AB-5E88-724A-813E-7A6E7919249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10" name="Image 9">
            <a:extLst>
              <a:ext uri="{FF2B5EF4-FFF2-40B4-BE49-F238E27FC236}">
                <a16:creationId xmlns:a16="http://schemas.microsoft.com/office/drawing/2014/main" id="{B5DA8889-E747-8544-BCE8-D07CC031F44A}"/>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1" name="Date Placeholder 3">
            <a:extLst>
              <a:ext uri="{FF2B5EF4-FFF2-40B4-BE49-F238E27FC236}">
                <a16:creationId xmlns:a16="http://schemas.microsoft.com/office/drawing/2014/main" id="{67447274-34D7-AD45-B174-836C0D46B072}"/>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
        <p:nvSpPr>
          <p:cNvPr id="12" name="Content Placeholder 2">
            <a:extLst>
              <a:ext uri="{FF2B5EF4-FFF2-40B4-BE49-F238E27FC236}">
                <a16:creationId xmlns:a16="http://schemas.microsoft.com/office/drawing/2014/main" id="{FF4B9C92-F717-9D45-9121-41FE6F5B0B12}"/>
              </a:ext>
            </a:extLst>
          </p:cNvPr>
          <p:cNvSpPr>
            <a:spLocks noGrp="1"/>
          </p:cNvSpPr>
          <p:nvPr>
            <p:ph sz="half" idx="13" hasCustomPrompt="1"/>
          </p:nvPr>
        </p:nvSpPr>
        <p:spPr>
          <a:xfrm>
            <a:off x="8253046" y="1825625"/>
            <a:ext cx="3100754" cy="4117975"/>
          </a:xfrm>
        </p:spPr>
        <p:txBody>
          <a:bodyPr/>
          <a:lstStyle>
            <a:lvl1pPr marL="131400" indent="0">
              <a:lnSpc>
                <a:spcPts val="3020"/>
              </a:lnSpc>
              <a:buFontTx/>
              <a:buNone/>
              <a:defRPr/>
            </a:lvl1pPr>
          </a:lstStyle>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Tree>
    <p:extLst>
      <p:ext uri="{BB962C8B-B14F-4D97-AF65-F5344CB8AC3E}">
        <p14:creationId xmlns:p14="http://schemas.microsoft.com/office/powerpoint/2010/main" val="86506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enaires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88288" cy="1325563"/>
          </a:xfrm>
        </p:spPr>
        <p:txBody>
          <a:bodyPr/>
          <a:lstStyle/>
          <a:p>
            <a:r>
              <a:rPr lang="fr-CA"/>
              <a:t>Modifier le style du titre</a:t>
            </a:r>
            <a:endParaRPr lang="en-US" dirty="0"/>
          </a:p>
        </p:txBody>
      </p:sp>
      <p:sp>
        <p:nvSpPr>
          <p:cNvPr id="3" name="Content Placeholder 2"/>
          <p:cNvSpPr>
            <a:spLocks noGrp="1"/>
          </p:cNvSpPr>
          <p:nvPr>
            <p:ph sz="half" idx="1" hasCustomPrompt="1"/>
          </p:nvPr>
        </p:nvSpPr>
        <p:spPr>
          <a:xfrm>
            <a:off x="844062" y="2034348"/>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8" name="Footer Placeholder 4">
            <a:extLst>
              <a:ext uri="{FF2B5EF4-FFF2-40B4-BE49-F238E27FC236}">
                <a16:creationId xmlns:a16="http://schemas.microsoft.com/office/drawing/2014/main" id="{C51CE662-B89E-9D47-8434-28E7BF48ACC5}"/>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9" name="Slide Number Placeholder 5">
            <a:extLst>
              <a:ext uri="{FF2B5EF4-FFF2-40B4-BE49-F238E27FC236}">
                <a16:creationId xmlns:a16="http://schemas.microsoft.com/office/drawing/2014/main" id="{2496F3AB-5E88-724A-813E-7A6E7919249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10" name="Image 9">
            <a:extLst>
              <a:ext uri="{FF2B5EF4-FFF2-40B4-BE49-F238E27FC236}">
                <a16:creationId xmlns:a16="http://schemas.microsoft.com/office/drawing/2014/main" id="{B5DA8889-E747-8544-BCE8-D07CC031F44A}"/>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1" name="Date Placeholder 3">
            <a:extLst>
              <a:ext uri="{FF2B5EF4-FFF2-40B4-BE49-F238E27FC236}">
                <a16:creationId xmlns:a16="http://schemas.microsoft.com/office/drawing/2014/main" id="{67447274-34D7-AD45-B174-836C0D46B072}"/>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
        <p:nvSpPr>
          <p:cNvPr id="12" name="Content Placeholder 2">
            <a:extLst>
              <a:ext uri="{FF2B5EF4-FFF2-40B4-BE49-F238E27FC236}">
                <a16:creationId xmlns:a16="http://schemas.microsoft.com/office/drawing/2014/main" id="{B6482E45-C675-F74D-985D-2D0C4BC00F96}"/>
              </a:ext>
            </a:extLst>
          </p:cNvPr>
          <p:cNvSpPr>
            <a:spLocks noGrp="1"/>
          </p:cNvSpPr>
          <p:nvPr>
            <p:ph sz="half" idx="13" hasCustomPrompt="1"/>
          </p:nvPr>
        </p:nvSpPr>
        <p:spPr>
          <a:xfrm>
            <a:off x="3089668" y="2034348"/>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13" name="Content Placeholder 2">
            <a:extLst>
              <a:ext uri="{FF2B5EF4-FFF2-40B4-BE49-F238E27FC236}">
                <a16:creationId xmlns:a16="http://schemas.microsoft.com/office/drawing/2014/main" id="{897B6241-A6C4-4941-BFB0-0124135F2D39}"/>
              </a:ext>
            </a:extLst>
          </p:cNvPr>
          <p:cNvSpPr>
            <a:spLocks noGrp="1"/>
          </p:cNvSpPr>
          <p:nvPr>
            <p:ph sz="half" idx="14" hasCustomPrompt="1"/>
          </p:nvPr>
        </p:nvSpPr>
        <p:spPr>
          <a:xfrm>
            <a:off x="5335274" y="2034348"/>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15" name="Content Placeholder 2">
            <a:extLst>
              <a:ext uri="{FF2B5EF4-FFF2-40B4-BE49-F238E27FC236}">
                <a16:creationId xmlns:a16="http://schemas.microsoft.com/office/drawing/2014/main" id="{8ECB8DD4-B945-844F-BDE3-5769E19E2403}"/>
              </a:ext>
            </a:extLst>
          </p:cNvPr>
          <p:cNvSpPr>
            <a:spLocks noGrp="1"/>
          </p:cNvSpPr>
          <p:nvPr>
            <p:ph sz="half" idx="16" hasCustomPrompt="1"/>
          </p:nvPr>
        </p:nvSpPr>
        <p:spPr>
          <a:xfrm>
            <a:off x="7580880" y="2034348"/>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16" name="Content Placeholder 2">
            <a:extLst>
              <a:ext uri="{FF2B5EF4-FFF2-40B4-BE49-F238E27FC236}">
                <a16:creationId xmlns:a16="http://schemas.microsoft.com/office/drawing/2014/main" id="{1594D1E4-C2E0-D04F-80F5-F6C6C64A377A}"/>
              </a:ext>
            </a:extLst>
          </p:cNvPr>
          <p:cNvSpPr>
            <a:spLocks noGrp="1"/>
          </p:cNvSpPr>
          <p:nvPr>
            <p:ph sz="half" idx="17" hasCustomPrompt="1"/>
          </p:nvPr>
        </p:nvSpPr>
        <p:spPr>
          <a:xfrm>
            <a:off x="9826488" y="2034348"/>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17" name="Content Placeholder 2">
            <a:extLst>
              <a:ext uri="{FF2B5EF4-FFF2-40B4-BE49-F238E27FC236}">
                <a16:creationId xmlns:a16="http://schemas.microsoft.com/office/drawing/2014/main" id="{408A24B4-5DCF-6343-BD24-D00B2F879965}"/>
              </a:ext>
            </a:extLst>
          </p:cNvPr>
          <p:cNvSpPr>
            <a:spLocks noGrp="1"/>
          </p:cNvSpPr>
          <p:nvPr>
            <p:ph sz="half" idx="18" hasCustomPrompt="1"/>
          </p:nvPr>
        </p:nvSpPr>
        <p:spPr>
          <a:xfrm>
            <a:off x="844062" y="3266800"/>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18" name="Content Placeholder 2">
            <a:extLst>
              <a:ext uri="{FF2B5EF4-FFF2-40B4-BE49-F238E27FC236}">
                <a16:creationId xmlns:a16="http://schemas.microsoft.com/office/drawing/2014/main" id="{35772416-6D77-DC46-8C6E-3CEAE5199DFF}"/>
              </a:ext>
            </a:extLst>
          </p:cNvPr>
          <p:cNvSpPr>
            <a:spLocks noGrp="1"/>
          </p:cNvSpPr>
          <p:nvPr>
            <p:ph sz="half" idx="19" hasCustomPrompt="1"/>
          </p:nvPr>
        </p:nvSpPr>
        <p:spPr>
          <a:xfrm>
            <a:off x="3089668" y="3266800"/>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19" name="Content Placeholder 2">
            <a:extLst>
              <a:ext uri="{FF2B5EF4-FFF2-40B4-BE49-F238E27FC236}">
                <a16:creationId xmlns:a16="http://schemas.microsoft.com/office/drawing/2014/main" id="{D078ED82-54BC-6646-B5DB-5E493CA01DD8}"/>
              </a:ext>
            </a:extLst>
          </p:cNvPr>
          <p:cNvSpPr>
            <a:spLocks noGrp="1"/>
          </p:cNvSpPr>
          <p:nvPr>
            <p:ph sz="half" idx="20" hasCustomPrompt="1"/>
          </p:nvPr>
        </p:nvSpPr>
        <p:spPr>
          <a:xfrm>
            <a:off x="5335274" y="3266800"/>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20" name="Content Placeholder 2">
            <a:extLst>
              <a:ext uri="{FF2B5EF4-FFF2-40B4-BE49-F238E27FC236}">
                <a16:creationId xmlns:a16="http://schemas.microsoft.com/office/drawing/2014/main" id="{0AA699CA-850F-BD4C-A8C0-97EDE0136873}"/>
              </a:ext>
            </a:extLst>
          </p:cNvPr>
          <p:cNvSpPr>
            <a:spLocks noGrp="1"/>
          </p:cNvSpPr>
          <p:nvPr>
            <p:ph sz="half" idx="21" hasCustomPrompt="1"/>
          </p:nvPr>
        </p:nvSpPr>
        <p:spPr>
          <a:xfrm>
            <a:off x="7580880" y="3266800"/>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21" name="Content Placeholder 2">
            <a:extLst>
              <a:ext uri="{FF2B5EF4-FFF2-40B4-BE49-F238E27FC236}">
                <a16:creationId xmlns:a16="http://schemas.microsoft.com/office/drawing/2014/main" id="{A99B62EE-74D1-1447-8BF5-D7C14DF06CD9}"/>
              </a:ext>
            </a:extLst>
          </p:cNvPr>
          <p:cNvSpPr>
            <a:spLocks noGrp="1"/>
          </p:cNvSpPr>
          <p:nvPr>
            <p:ph sz="half" idx="22" hasCustomPrompt="1"/>
          </p:nvPr>
        </p:nvSpPr>
        <p:spPr>
          <a:xfrm>
            <a:off x="9826488" y="3266800"/>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22" name="Content Placeholder 2">
            <a:extLst>
              <a:ext uri="{FF2B5EF4-FFF2-40B4-BE49-F238E27FC236}">
                <a16:creationId xmlns:a16="http://schemas.microsoft.com/office/drawing/2014/main" id="{04E4957F-9346-A140-8E42-2881381CA1BE}"/>
              </a:ext>
            </a:extLst>
          </p:cNvPr>
          <p:cNvSpPr>
            <a:spLocks noGrp="1"/>
          </p:cNvSpPr>
          <p:nvPr>
            <p:ph sz="half" idx="23" hasCustomPrompt="1"/>
          </p:nvPr>
        </p:nvSpPr>
        <p:spPr>
          <a:xfrm>
            <a:off x="844062" y="4489313"/>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23" name="Content Placeholder 2">
            <a:extLst>
              <a:ext uri="{FF2B5EF4-FFF2-40B4-BE49-F238E27FC236}">
                <a16:creationId xmlns:a16="http://schemas.microsoft.com/office/drawing/2014/main" id="{D649FBAD-12B7-9C40-934A-EE6DC4791448}"/>
              </a:ext>
            </a:extLst>
          </p:cNvPr>
          <p:cNvSpPr>
            <a:spLocks noGrp="1"/>
          </p:cNvSpPr>
          <p:nvPr>
            <p:ph sz="half" idx="24" hasCustomPrompt="1"/>
          </p:nvPr>
        </p:nvSpPr>
        <p:spPr>
          <a:xfrm>
            <a:off x="3089668" y="4489313"/>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24" name="Content Placeholder 2">
            <a:extLst>
              <a:ext uri="{FF2B5EF4-FFF2-40B4-BE49-F238E27FC236}">
                <a16:creationId xmlns:a16="http://schemas.microsoft.com/office/drawing/2014/main" id="{B845389C-A6B8-BC4A-9A03-AFFBAA10C3C2}"/>
              </a:ext>
            </a:extLst>
          </p:cNvPr>
          <p:cNvSpPr>
            <a:spLocks noGrp="1"/>
          </p:cNvSpPr>
          <p:nvPr>
            <p:ph sz="half" idx="25" hasCustomPrompt="1"/>
          </p:nvPr>
        </p:nvSpPr>
        <p:spPr>
          <a:xfrm>
            <a:off x="5335274" y="4489313"/>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25" name="Content Placeholder 2">
            <a:extLst>
              <a:ext uri="{FF2B5EF4-FFF2-40B4-BE49-F238E27FC236}">
                <a16:creationId xmlns:a16="http://schemas.microsoft.com/office/drawing/2014/main" id="{7617247C-41CF-CC49-8092-D7CA7538CE6E}"/>
              </a:ext>
            </a:extLst>
          </p:cNvPr>
          <p:cNvSpPr>
            <a:spLocks noGrp="1"/>
          </p:cNvSpPr>
          <p:nvPr>
            <p:ph sz="half" idx="26" hasCustomPrompt="1"/>
          </p:nvPr>
        </p:nvSpPr>
        <p:spPr>
          <a:xfrm>
            <a:off x="7580880" y="4489313"/>
            <a:ext cx="1521450" cy="728732"/>
          </a:xfrm>
        </p:spPr>
        <p:txBody>
          <a:bodyPr/>
          <a:lstStyle>
            <a:lvl1pPr marL="131400" indent="0">
              <a:lnSpc>
                <a:spcPts val="3020"/>
              </a:lnSpc>
              <a:buFontTx/>
              <a:buNone/>
              <a:defRPr/>
            </a:lvl1pPr>
          </a:lstStyle>
          <a:p>
            <a:pPr lvl="0"/>
            <a:r>
              <a:rPr lang="fr-CA" dirty="0"/>
              <a:t>image</a:t>
            </a:r>
            <a:endParaRPr lang="en-US" dirty="0"/>
          </a:p>
        </p:txBody>
      </p:sp>
      <p:sp>
        <p:nvSpPr>
          <p:cNvPr id="26" name="Content Placeholder 2">
            <a:extLst>
              <a:ext uri="{FF2B5EF4-FFF2-40B4-BE49-F238E27FC236}">
                <a16:creationId xmlns:a16="http://schemas.microsoft.com/office/drawing/2014/main" id="{F2E70324-12B8-5845-8A18-1DE5B47EFABA}"/>
              </a:ext>
            </a:extLst>
          </p:cNvPr>
          <p:cNvSpPr>
            <a:spLocks noGrp="1"/>
          </p:cNvSpPr>
          <p:nvPr>
            <p:ph sz="half" idx="27" hasCustomPrompt="1"/>
          </p:nvPr>
        </p:nvSpPr>
        <p:spPr>
          <a:xfrm>
            <a:off x="9826488" y="4489313"/>
            <a:ext cx="1521450" cy="728732"/>
          </a:xfrm>
        </p:spPr>
        <p:txBody>
          <a:bodyPr/>
          <a:lstStyle>
            <a:lvl1pPr marL="131400" indent="0">
              <a:lnSpc>
                <a:spcPts val="3020"/>
              </a:lnSpc>
              <a:buFontTx/>
              <a:buNone/>
              <a:defRPr/>
            </a:lvl1pPr>
          </a:lstStyle>
          <a:p>
            <a:pPr lvl="0"/>
            <a:r>
              <a:rPr lang="fr-CA" dirty="0"/>
              <a:t>image</a:t>
            </a:r>
            <a:endParaRPr lang="en-US" dirty="0"/>
          </a:p>
        </p:txBody>
      </p:sp>
    </p:spTree>
    <p:extLst>
      <p:ext uri="{BB962C8B-B14F-4D97-AF65-F5344CB8AC3E}">
        <p14:creationId xmlns:p14="http://schemas.microsoft.com/office/powerpoint/2010/main" val="36825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enaires importants (logo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08327" cy="1325563"/>
          </a:xfrm>
        </p:spPr>
        <p:txBody>
          <a:bodyPr/>
          <a:lstStyle/>
          <a:p>
            <a:r>
              <a:rPr lang="fr-CA"/>
              <a:t>Modifier le style du titre</a:t>
            </a:r>
            <a:endParaRPr lang="en-US" dirty="0"/>
          </a:p>
        </p:txBody>
      </p:sp>
      <p:sp>
        <p:nvSpPr>
          <p:cNvPr id="3" name="Content Placeholder 2"/>
          <p:cNvSpPr>
            <a:spLocks noGrp="1"/>
          </p:cNvSpPr>
          <p:nvPr>
            <p:ph sz="half" idx="1" hasCustomPrompt="1"/>
          </p:nvPr>
        </p:nvSpPr>
        <p:spPr>
          <a:xfrm>
            <a:off x="844061" y="2034347"/>
            <a:ext cx="3059724" cy="1245184"/>
          </a:xfrm>
        </p:spPr>
        <p:txBody>
          <a:bodyPr/>
          <a:lstStyle>
            <a:lvl1pPr marL="131400" indent="0">
              <a:lnSpc>
                <a:spcPts val="3020"/>
              </a:lnSpc>
              <a:buFontTx/>
              <a:buNone/>
              <a:defRPr/>
            </a:lvl1pPr>
          </a:lstStyle>
          <a:p>
            <a:pPr lvl="0"/>
            <a:r>
              <a:rPr lang="fr-CA" dirty="0"/>
              <a:t>image</a:t>
            </a:r>
            <a:endParaRPr lang="en-US" dirty="0"/>
          </a:p>
        </p:txBody>
      </p:sp>
      <p:sp>
        <p:nvSpPr>
          <p:cNvPr id="8" name="Footer Placeholder 4">
            <a:extLst>
              <a:ext uri="{FF2B5EF4-FFF2-40B4-BE49-F238E27FC236}">
                <a16:creationId xmlns:a16="http://schemas.microsoft.com/office/drawing/2014/main" id="{C51CE662-B89E-9D47-8434-28E7BF48ACC5}"/>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9" name="Slide Number Placeholder 5">
            <a:extLst>
              <a:ext uri="{FF2B5EF4-FFF2-40B4-BE49-F238E27FC236}">
                <a16:creationId xmlns:a16="http://schemas.microsoft.com/office/drawing/2014/main" id="{2496F3AB-5E88-724A-813E-7A6E7919249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10" name="Image 9">
            <a:extLst>
              <a:ext uri="{FF2B5EF4-FFF2-40B4-BE49-F238E27FC236}">
                <a16:creationId xmlns:a16="http://schemas.microsoft.com/office/drawing/2014/main" id="{B5DA8889-E747-8544-BCE8-D07CC031F44A}"/>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1" name="Date Placeholder 3">
            <a:extLst>
              <a:ext uri="{FF2B5EF4-FFF2-40B4-BE49-F238E27FC236}">
                <a16:creationId xmlns:a16="http://schemas.microsoft.com/office/drawing/2014/main" id="{67447274-34D7-AD45-B174-836C0D46B072}"/>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
        <p:nvSpPr>
          <p:cNvPr id="27" name="Content Placeholder 2">
            <a:extLst>
              <a:ext uri="{FF2B5EF4-FFF2-40B4-BE49-F238E27FC236}">
                <a16:creationId xmlns:a16="http://schemas.microsoft.com/office/drawing/2014/main" id="{BAAED5A6-FAB8-C540-8AAA-36D872B88236}"/>
              </a:ext>
            </a:extLst>
          </p:cNvPr>
          <p:cNvSpPr>
            <a:spLocks noGrp="1"/>
          </p:cNvSpPr>
          <p:nvPr>
            <p:ph sz="half" idx="13" hasCustomPrompt="1"/>
          </p:nvPr>
        </p:nvSpPr>
        <p:spPr>
          <a:xfrm>
            <a:off x="4566138" y="2034347"/>
            <a:ext cx="3059724" cy="1245184"/>
          </a:xfrm>
        </p:spPr>
        <p:txBody>
          <a:bodyPr/>
          <a:lstStyle>
            <a:lvl1pPr marL="131400" indent="0">
              <a:lnSpc>
                <a:spcPts val="3020"/>
              </a:lnSpc>
              <a:buFontTx/>
              <a:buNone/>
              <a:defRPr/>
            </a:lvl1pPr>
          </a:lstStyle>
          <a:p>
            <a:pPr lvl="0"/>
            <a:r>
              <a:rPr lang="fr-CA" dirty="0"/>
              <a:t>image</a:t>
            </a:r>
            <a:endParaRPr lang="en-US" dirty="0"/>
          </a:p>
        </p:txBody>
      </p:sp>
      <p:sp>
        <p:nvSpPr>
          <p:cNvPr id="28" name="Content Placeholder 2">
            <a:extLst>
              <a:ext uri="{FF2B5EF4-FFF2-40B4-BE49-F238E27FC236}">
                <a16:creationId xmlns:a16="http://schemas.microsoft.com/office/drawing/2014/main" id="{5A94A7BA-9B2D-914A-9EF4-0BB569AE502C}"/>
              </a:ext>
            </a:extLst>
          </p:cNvPr>
          <p:cNvSpPr>
            <a:spLocks noGrp="1"/>
          </p:cNvSpPr>
          <p:nvPr>
            <p:ph sz="half" idx="14" hasCustomPrompt="1"/>
          </p:nvPr>
        </p:nvSpPr>
        <p:spPr>
          <a:xfrm>
            <a:off x="8302867" y="2034347"/>
            <a:ext cx="3059724" cy="1245184"/>
          </a:xfrm>
        </p:spPr>
        <p:txBody>
          <a:bodyPr/>
          <a:lstStyle>
            <a:lvl1pPr marL="131400" indent="0">
              <a:lnSpc>
                <a:spcPts val="3020"/>
              </a:lnSpc>
              <a:buFontTx/>
              <a:buNone/>
              <a:defRPr/>
            </a:lvl1pPr>
          </a:lstStyle>
          <a:p>
            <a:pPr lvl="0"/>
            <a:r>
              <a:rPr lang="fr-CA" dirty="0"/>
              <a:t>image</a:t>
            </a:r>
            <a:endParaRPr lang="en-US" dirty="0"/>
          </a:p>
        </p:txBody>
      </p:sp>
      <p:sp>
        <p:nvSpPr>
          <p:cNvPr id="32" name="Content Placeholder 2">
            <a:extLst>
              <a:ext uri="{FF2B5EF4-FFF2-40B4-BE49-F238E27FC236}">
                <a16:creationId xmlns:a16="http://schemas.microsoft.com/office/drawing/2014/main" id="{5B3B3465-23FD-B146-826E-A6EDB0355849}"/>
              </a:ext>
            </a:extLst>
          </p:cNvPr>
          <p:cNvSpPr>
            <a:spLocks noGrp="1"/>
          </p:cNvSpPr>
          <p:nvPr>
            <p:ph sz="half" idx="15" hasCustomPrompt="1"/>
          </p:nvPr>
        </p:nvSpPr>
        <p:spPr>
          <a:xfrm>
            <a:off x="844061" y="3845562"/>
            <a:ext cx="3059724" cy="1245184"/>
          </a:xfrm>
        </p:spPr>
        <p:txBody>
          <a:bodyPr/>
          <a:lstStyle>
            <a:lvl1pPr marL="131400" indent="0">
              <a:lnSpc>
                <a:spcPts val="3020"/>
              </a:lnSpc>
              <a:buFontTx/>
              <a:buNone/>
              <a:defRPr/>
            </a:lvl1pPr>
          </a:lstStyle>
          <a:p>
            <a:pPr lvl="0"/>
            <a:r>
              <a:rPr lang="fr-CA" dirty="0"/>
              <a:t>image</a:t>
            </a:r>
            <a:endParaRPr lang="en-US" dirty="0"/>
          </a:p>
        </p:txBody>
      </p:sp>
      <p:sp>
        <p:nvSpPr>
          <p:cNvPr id="33" name="Content Placeholder 2">
            <a:extLst>
              <a:ext uri="{FF2B5EF4-FFF2-40B4-BE49-F238E27FC236}">
                <a16:creationId xmlns:a16="http://schemas.microsoft.com/office/drawing/2014/main" id="{D9114804-F7F3-0F40-B22D-5D4F74DF088A}"/>
              </a:ext>
            </a:extLst>
          </p:cNvPr>
          <p:cNvSpPr>
            <a:spLocks noGrp="1"/>
          </p:cNvSpPr>
          <p:nvPr>
            <p:ph sz="half" idx="16" hasCustomPrompt="1"/>
          </p:nvPr>
        </p:nvSpPr>
        <p:spPr>
          <a:xfrm>
            <a:off x="4566138" y="3845562"/>
            <a:ext cx="3059724" cy="1245184"/>
          </a:xfrm>
        </p:spPr>
        <p:txBody>
          <a:bodyPr/>
          <a:lstStyle>
            <a:lvl1pPr marL="131400" indent="0">
              <a:lnSpc>
                <a:spcPts val="3020"/>
              </a:lnSpc>
              <a:buFontTx/>
              <a:buNone/>
              <a:defRPr/>
            </a:lvl1pPr>
          </a:lstStyle>
          <a:p>
            <a:pPr lvl="0"/>
            <a:r>
              <a:rPr lang="fr-CA" dirty="0"/>
              <a:t>image</a:t>
            </a:r>
            <a:endParaRPr lang="en-US" dirty="0"/>
          </a:p>
        </p:txBody>
      </p:sp>
      <p:sp>
        <p:nvSpPr>
          <p:cNvPr id="34" name="Content Placeholder 2">
            <a:extLst>
              <a:ext uri="{FF2B5EF4-FFF2-40B4-BE49-F238E27FC236}">
                <a16:creationId xmlns:a16="http://schemas.microsoft.com/office/drawing/2014/main" id="{65E11D34-53EB-F249-BCDA-16776748DA52}"/>
              </a:ext>
            </a:extLst>
          </p:cNvPr>
          <p:cNvSpPr>
            <a:spLocks noGrp="1"/>
          </p:cNvSpPr>
          <p:nvPr>
            <p:ph sz="half" idx="17" hasCustomPrompt="1"/>
          </p:nvPr>
        </p:nvSpPr>
        <p:spPr>
          <a:xfrm>
            <a:off x="8302867" y="3845562"/>
            <a:ext cx="3059724" cy="1245184"/>
          </a:xfrm>
        </p:spPr>
        <p:txBody>
          <a:bodyPr/>
          <a:lstStyle>
            <a:lvl1pPr marL="131400" indent="0">
              <a:lnSpc>
                <a:spcPts val="3020"/>
              </a:lnSpc>
              <a:buFontTx/>
              <a:buNone/>
              <a:defRPr/>
            </a:lvl1pPr>
          </a:lstStyle>
          <a:p>
            <a:pPr lvl="0"/>
            <a:r>
              <a:rPr lang="fr-CA" dirty="0"/>
              <a:t>image</a:t>
            </a:r>
            <a:endParaRPr lang="en-US" dirty="0"/>
          </a:p>
        </p:txBody>
      </p:sp>
    </p:spTree>
    <p:extLst>
      <p:ext uri="{BB962C8B-B14F-4D97-AF65-F5344CB8AC3E}">
        <p14:creationId xmlns:p14="http://schemas.microsoft.com/office/powerpoint/2010/main" val="179462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able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97176" cy="1325563"/>
          </a:xfrm>
        </p:spPr>
        <p:txBody>
          <a:bodyPr/>
          <a:lstStyle/>
          <a:p>
            <a:r>
              <a:rPr lang="fr-CA" dirty="0"/>
              <a:t>Modifier le style du titre</a:t>
            </a:r>
            <a:endParaRPr lang="en-US" dirty="0"/>
          </a:p>
        </p:txBody>
      </p:sp>
      <p:sp>
        <p:nvSpPr>
          <p:cNvPr id="6" name="Footer Placeholder 4">
            <a:extLst>
              <a:ext uri="{FF2B5EF4-FFF2-40B4-BE49-F238E27FC236}">
                <a16:creationId xmlns:a16="http://schemas.microsoft.com/office/drawing/2014/main" id="{1A1ECC97-6114-9C44-AD5F-C38A09BC0A2B}"/>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7" name="Slide Number Placeholder 5">
            <a:extLst>
              <a:ext uri="{FF2B5EF4-FFF2-40B4-BE49-F238E27FC236}">
                <a16:creationId xmlns:a16="http://schemas.microsoft.com/office/drawing/2014/main" id="{16759EE4-A9A4-1B44-8255-DF8D78AF885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8" name="Image 7">
            <a:extLst>
              <a:ext uri="{FF2B5EF4-FFF2-40B4-BE49-F238E27FC236}">
                <a16:creationId xmlns:a16="http://schemas.microsoft.com/office/drawing/2014/main" id="{8301F52A-9A42-C842-8683-2E3D208D0FDB}"/>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9" name="Date Placeholder 3">
            <a:extLst>
              <a:ext uri="{FF2B5EF4-FFF2-40B4-BE49-F238E27FC236}">
                <a16:creationId xmlns:a16="http://schemas.microsoft.com/office/drawing/2014/main" id="{43B856E0-2EDF-2C49-B3D7-6D9429885BCF}"/>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graphicFrame>
        <p:nvGraphicFramePr>
          <p:cNvPr id="3" name="Tableau 2">
            <a:extLst>
              <a:ext uri="{FF2B5EF4-FFF2-40B4-BE49-F238E27FC236}">
                <a16:creationId xmlns:a16="http://schemas.microsoft.com/office/drawing/2014/main" id="{A5E07CBD-43EE-D14E-BD18-49267CBF48F8}"/>
              </a:ext>
            </a:extLst>
          </p:cNvPr>
          <p:cNvGraphicFramePr>
            <a:graphicFrameLocks noGrp="1"/>
          </p:cNvGraphicFramePr>
          <p:nvPr userDrawn="1">
            <p:extLst>
              <p:ext uri="{D42A27DB-BD31-4B8C-83A1-F6EECF244321}">
                <p14:modId xmlns:p14="http://schemas.microsoft.com/office/powerpoint/2010/main" val="180313445"/>
              </p:ext>
            </p:extLst>
          </p:nvPr>
        </p:nvGraphicFramePr>
        <p:xfrm>
          <a:off x="838200" y="1690688"/>
          <a:ext cx="10515600" cy="4067501"/>
        </p:xfrm>
        <a:graphic>
          <a:graphicData uri="http://schemas.openxmlformats.org/drawingml/2006/table">
            <a:tbl>
              <a:tblPr firstRow="1" bandRow="1">
                <a:tableStyleId>{5C22544A-7EE6-4342-B048-85BDC9FD1C3A}</a:tableStyleId>
              </a:tblPr>
              <a:tblGrid>
                <a:gridCol w="369855">
                  <a:extLst>
                    <a:ext uri="{9D8B030D-6E8A-4147-A177-3AD203B41FA5}">
                      <a16:colId xmlns:a16="http://schemas.microsoft.com/office/drawing/2014/main" val="1831565665"/>
                    </a:ext>
                  </a:extLst>
                </a:gridCol>
                <a:gridCol w="1919732">
                  <a:extLst>
                    <a:ext uri="{9D8B030D-6E8A-4147-A177-3AD203B41FA5}">
                      <a16:colId xmlns:a16="http://schemas.microsoft.com/office/drawing/2014/main" val="1002032925"/>
                    </a:ext>
                  </a:extLst>
                </a:gridCol>
                <a:gridCol w="1778835">
                  <a:extLst>
                    <a:ext uri="{9D8B030D-6E8A-4147-A177-3AD203B41FA5}">
                      <a16:colId xmlns:a16="http://schemas.microsoft.com/office/drawing/2014/main" val="1437823985"/>
                    </a:ext>
                  </a:extLst>
                </a:gridCol>
                <a:gridCol w="1814060">
                  <a:extLst>
                    <a:ext uri="{9D8B030D-6E8A-4147-A177-3AD203B41FA5}">
                      <a16:colId xmlns:a16="http://schemas.microsoft.com/office/drawing/2014/main" val="2375063648"/>
                    </a:ext>
                  </a:extLst>
                </a:gridCol>
                <a:gridCol w="2148115">
                  <a:extLst>
                    <a:ext uri="{9D8B030D-6E8A-4147-A177-3AD203B41FA5}">
                      <a16:colId xmlns:a16="http://schemas.microsoft.com/office/drawing/2014/main" val="2471582797"/>
                    </a:ext>
                  </a:extLst>
                </a:gridCol>
                <a:gridCol w="2485003">
                  <a:extLst>
                    <a:ext uri="{9D8B030D-6E8A-4147-A177-3AD203B41FA5}">
                      <a16:colId xmlns:a16="http://schemas.microsoft.com/office/drawing/2014/main" val="3840561717"/>
                    </a:ext>
                  </a:extLst>
                </a:gridCol>
              </a:tblGrid>
              <a:tr h="500615">
                <a:tc>
                  <a:txBody>
                    <a:bodyPr/>
                    <a:lstStyle/>
                    <a:p>
                      <a:endParaRPr lang="fr-CA" sz="1200" dirty="0">
                        <a:latin typeface="Trebuchet MS" panose="020B0703020202090204" pitchFamily="34" charset="0"/>
                      </a:endParaRPr>
                    </a:p>
                  </a:txBody>
                  <a:tcPr>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648F"/>
                    </a:solidFill>
                  </a:tcPr>
                </a:tc>
                <a:tc>
                  <a:txBody>
                    <a:bodyPr/>
                    <a:lstStyle/>
                    <a:p>
                      <a:r>
                        <a:rPr lang="fr-CA" sz="1200" dirty="0">
                          <a:latin typeface="Trebuchet MS" panose="020B0703020202090204" pitchFamily="34" charset="0"/>
                        </a:rPr>
                        <a:t>Cycle du changement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648F"/>
                    </a:solidFill>
                  </a:tcPr>
                </a:tc>
                <a:tc>
                  <a:txBody>
                    <a:bodyPr/>
                    <a:lstStyle/>
                    <a:p>
                      <a:r>
                        <a:rPr lang="fr-CA" sz="1200" dirty="0">
                          <a:latin typeface="Trebuchet MS" panose="020B0703020202090204" pitchFamily="34" charset="0"/>
                        </a:rPr>
                        <a:t>Engagement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648F"/>
                    </a:solidFill>
                  </a:tcPr>
                </a:tc>
                <a:tc>
                  <a:txBody>
                    <a:bodyPr/>
                    <a:lstStyle/>
                    <a:p>
                      <a:r>
                        <a:rPr lang="fr-CA" sz="1200" dirty="0">
                          <a:latin typeface="Trebuchet MS" panose="020B0703020202090204" pitchFamily="34" charset="0"/>
                        </a:rPr>
                        <a:t>Rétablissement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648F"/>
                    </a:solidFill>
                  </a:tcPr>
                </a:tc>
                <a:tc>
                  <a:txBody>
                    <a:bodyPr/>
                    <a:lstStyle/>
                    <a:p>
                      <a:r>
                        <a:rPr lang="fr-CA" sz="1200" dirty="0">
                          <a:latin typeface="Trebuchet MS" panose="020B0703020202090204" pitchFamily="34" charset="0"/>
                        </a:rPr>
                        <a:t>Pyramide</a:t>
                      </a:r>
                      <a:r>
                        <a:rPr lang="fr-CA" sz="1200" baseline="0" dirty="0">
                          <a:latin typeface="Trebuchet MS" panose="020B0703020202090204" pitchFamily="34" charset="0"/>
                        </a:rPr>
                        <a:t> des besoins Maslow</a:t>
                      </a:r>
                      <a:endParaRPr lang="fr-CA" sz="1200" dirty="0">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648F"/>
                    </a:solidFill>
                  </a:tcPr>
                </a:tc>
                <a:tc>
                  <a:txBody>
                    <a:bodyPr/>
                    <a:lstStyle/>
                    <a:p>
                      <a:r>
                        <a:rPr lang="fr-CA" sz="1200" dirty="0">
                          <a:latin typeface="Trebuchet MS" panose="020B0703020202090204" pitchFamily="34" charset="0"/>
                        </a:rPr>
                        <a:t>Spirituel</a:t>
                      </a:r>
                      <a:r>
                        <a:rPr lang="fr-CA" sz="1200" baseline="0" dirty="0">
                          <a:latin typeface="Trebuchet MS" panose="020B0703020202090204" pitchFamily="34" charset="0"/>
                        </a:rPr>
                        <a:t> et culturel</a:t>
                      </a:r>
                      <a:endParaRPr lang="fr-CA" sz="1200" dirty="0">
                        <a:latin typeface="Trebuchet MS" panose="020B0703020202090204" pitchFamily="34" charset="0"/>
                      </a:endParaRPr>
                    </a:p>
                  </a:txBody>
                  <a:tcPr>
                    <a:lnL w="3175" cap="flat" cmpd="sng" algn="ctr">
                      <a:no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648F"/>
                    </a:solidFill>
                  </a:tcPr>
                </a:tc>
                <a:extLst>
                  <a:ext uri="{0D108BD9-81ED-4DB2-BD59-A6C34878D82A}">
                    <a16:rowId xmlns:a16="http://schemas.microsoft.com/office/drawing/2014/main" val="3513772090"/>
                  </a:ext>
                </a:extLst>
              </a:tr>
              <a:tr h="713377">
                <a:tc>
                  <a:txBody>
                    <a:bodyPr/>
                    <a:lstStyle/>
                    <a:p>
                      <a:r>
                        <a:rPr lang="fr-CA" sz="1200" dirty="0">
                          <a:ln>
                            <a:noFill/>
                          </a:ln>
                          <a:latin typeface="Trebuchet MS" panose="020B0703020202090204" pitchFamily="34" charset="0"/>
                        </a:rPr>
                        <a:t>0</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A" sz="1200" dirty="0">
                          <a:ln>
                            <a:noFill/>
                          </a:ln>
                          <a:latin typeface="Trebuchet MS" panose="020B0703020202090204" pitchFamily="34" charset="0"/>
                        </a:rPr>
                        <a:t>Stabilité</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A" sz="1200" dirty="0">
                          <a:ln>
                            <a:noFill/>
                          </a:ln>
                          <a:latin typeface="Trebuchet MS" panose="020B0703020202090204" pitchFamily="34" charset="0"/>
                        </a:rPr>
                        <a:t>Prise</a:t>
                      </a:r>
                      <a:r>
                        <a:rPr lang="fr-CA" sz="1200" baseline="0" dirty="0">
                          <a:ln>
                            <a:noFill/>
                          </a:ln>
                          <a:latin typeface="Trebuchet MS" panose="020B0703020202090204" pitchFamily="34" charset="0"/>
                        </a:rPr>
                        <a:t> de responsabilité assumée</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A" sz="1200" dirty="0">
                          <a:ln>
                            <a:noFill/>
                          </a:ln>
                          <a:latin typeface="Trebuchet MS" panose="020B0703020202090204" pitchFamily="34" charset="0"/>
                        </a:rPr>
                        <a:t>Croissance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A" sz="1200" dirty="0">
                          <a:ln>
                            <a:noFill/>
                          </a:ln>
                          <a:latin typeface="Trebuchet MS" panose="020B0703020202090204" pitchFamily="34" charset="0"/>
                        </a:rPr>
                        <a:t>Actualisation</a:t>
                      </a:r>
                      <a:r>
                        <a:rPr lang="fr-CA" sz="1200" baseline="0" dirty="0">
                          <a:ln>
                            <a:noFill/>
                          </a:ln>
                          <a:latin typeface="Trebuchet MS" panose="020B0703020202090204" pitchFamily="34" charset="0"/>
                        </a:rPr>
                        <a:t> de soi</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CA" sz="1200" dirty="0">
                          <a:ln>
                            <a:noFill/>
                          </a:ln>
                          <a:latin typeface="Trebuchet MS" panose="020B0703020202090204" pitchFamily="34" charset="0"/>
                        </a:rPr>
                        <a:t>Dépassement</a:t>
                      </a:r>
                      <a:r>
                        <a:rPr lang="fr-CA" sz="1200" baseline="0" dirty="0">
                          <a:ln>
                            <a:noFill/>
                          </a:ln>
                          <a:latin typeface="Trebuchet MS" panose="020B0703020202090204" pitchFamily="34" charset="0"/>
                        </a:rPr>
                        <a:t> de soi et partage pour le bien commun</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3342346"/>
                  </a:ext>
                </a:extLst>
              </a:tr>
              <a:tr h="713377">
                <a:tc>
                  <a:txBody>
                    <a:bodyPr/>
                    <a:lstStyle/>
                    <a:p>
                      <a:r>
                        <a:rPr lang="fr-CA" sz="1200" dirty="0">
                          <a:ln>
                            <a:noFill/>
                          </a:ln>
                          <a:latin typeface="Trebuchet MS" panose="020B0703020202090204" pitchFamily="34" charset="0"/>
                        </a:rPr>
                        <a:t>1</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Maintien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Engagement</a:t>
                      </a:r>
                      <a:r>
                        <a:rPr lang="fr-CA" sz="1200" baseline="0" dirty="0">
                          <a:ln>
                            <a:noFill/>
                          </a:ln>
                          <a:latin typeface="Trebuchet MS" panose="020B0703020202090204" pitchFamily="34" charset="0"/>
                        </a:rPr>
                        <a:t> positif</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a:ln>
                            <a:noFill/>
                          </a:ln>
                          <a:latin typeface="Trebuchet MS" panose="020B0703020202090204" pitchFamily="34" charset="0"/>
                        </a:rPr>
                        <a:t>Reconstruction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a:ln>
                            <a:noFill/>
                          </a:ln>
                          <a:latin typeface="Trebuchet MS" panose="020B0703020202090204" pitchFamily="34" charset="0"/>
                        </a:rPr>
                        <a:t>Estime</a:t>
                      </a:r>
                      <a:r>
                        <a:rPr lang="fr-CA" sz="1200" baseline="0">
                          <a:ln>
                            <a:noFill/>
                          </a:ln>
                          <a:latin typeface="Trebuchet MS" panose="020B0703020202090204" pitchFamily="34" charset="0"/>
                        </a:rPr>
                        <a:t> de soi</a:t>
                      </a:r>
                      <a:endParaRPr lang="fr-CA" sz="120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Acceptation</a:t>
                      </a:r>
                      <a:r>
                        <a:rPr lang="fr-CA" sz="1200" baseline="0" dirty="0">
                          <a:ln>
                            <a:noFill/>
                          </a:ln>
                          <a:latin typeface="Trebuchet MS" panose="020B0703020202090204" pitchFamily="34" charset="0"/>
                        </a:rPr>
                        <a:t> et engagement des valeurs collectives et sociales</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15232733"/>
                  </a:ext>
                </a:extLst>
              </a:tr>
              <a:tr h="926140">
                <a:tc>
                  <a:txBody>
                    <a:bodyPr/>
                    <a:lstStyle/>
                    <a:p>
                      <a:r>
                        <a:rPr lang="fr-CA" sz="1200" dirty="0">
                          <a:ln>
                            <a:noFill/>
                          </a:ln>
                          <a:latin typeface="Trebuchet MS" panose="020B0703020202090204" pitchFamily="34" charset="0"/>
                        </a:rPr>
                        <a:t>2</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200" dirty="0">
                          <a:ln>
                            <a:noFill/>
                          </a:ln>
                          <a:latin typeface="Trebuchet MS" panose="020B0703020202090204" pitchFamily="34" charset="0"/>
                        </a:rPr>
                        <a:t>Action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200" dirty="0">
                          <a:ln>
                            <a:noFill/>
                          </a:ln>
                          <a:latin typeface="Trebuchet MS" panose="020B0703020202090204" pitchFamily="34" charset="0"/>
                        </a:rPr>
                        <a:t>Engagement</a:t>
                      </a:r>
                      <a:r>
                        <a:rPr lang="fr-CA" sz="1200" baseline="0" dirty="0">
                          <a:ln>
                            <a:noFill/>
                          </a:ln>
                          <a:latin typeface="Trebuchet MS" panose="020B0703020202090204" pitchFamily="34" charset="0"/>
                        </a:rPr>
                        <a:t> actif</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200" dirty="0">
                          <a:ln>
                            <a:noFill/>
                          </a:ln>
                          <a:latin typeface="Trebuchet MS" panose="020B0703020202090204" pitchFamily="34" charset="0"/>
                        </a:rPr>
                        <a:t>Préparation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200">
                          <a:ln>
                            <a:noFill/>
                          </a:ln>
                          <a:latin typeface="Trebuchet MS" panose="020B0703020202090204" pitchFamily="34" charset="0"/>
                        </a:rPr>
                        <a:t>Relations</a:t>
                      </a:r>
                      <a:r>
                        <a:rPr lang="fr-CA" sz="1200" baseline="0">
                          <a:ln>
                            <a:noFill/>
                          </a:ln>
                          <a:latin typeface="Trebuchet MS" panose="020B0703020202090204" pitchFamily="34" charset="0"/>
                        </a:rPr>
                        <a:t> interpersonnelles</a:t>
                      </a:r>
                      <a:endParaRPr lang="fr-CA" sz="120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200">
                          <a:ln>
                            <a:noFill/>
                          </a:ln>
                          <a:latin typeface="Trebuchet MS" panose="020B0703020202090204" pitchFamily="34" charset="0"/>
                        </a:rPr>
                        <a:t>Acceptation</a:t>
                      </a:r>
                      <a:r>
                        <a:rPr lang="fr-CA" sz="1200" baseline="0">
                          <a:ln>
                            <a:noFill/>
                          </a:ln>
                          <a:latin typeface="Trebuchet MS" panose="020B0703020202090204" pitchFamily="34" charset="0"/>
                        </a:rPr>
                        <a:t> et engagement envers coutumes et appartenance</a:t>
                      </a:r>
                      <a:endParaRPr lang="fr-CA" sz="1200">
                        <a:ln>
                          <a:noFill/>
                        </a:ln>
                        <a:latin typeface="Trebuchet MS" panose="020B0703020202090204" pitchFamily="34" charset="0"/>
                      </a:endParaRP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45333"/>
                  </a:ext>
                </a:extLst>
              </a:tr>
              <a:tr h="713377">
                <a:tc>
                  <a:txBody>
                    <a:bodyPr/>
                    <a:lstStyle/>
                    <a:p>
                      <a:r>
                        <a:rPr lang="fr-CA" sz="1200" dirty="0">
                          <a:ln>
                            <a:noFill/>
                          </a:ln>
                          <a:latin typeface="Trebuchet MS" panose="020B0703020202090204" pitchFamily="34" charset="0"/>
                        </a:rPr>
                        <a:t>3</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Contemplation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Engagement</a:t>
                      </a:r>
                      <a:r>
                        <a:rPr lang="fr-CA" sz="1200" baseline="0" dirty="0">
                          <a:ln>
                            <a:noFill/>
                          </a:ln>
                          <a:latin typeface="Trebuchet MS" panose="020B0703020202090204" pitchFamily="34" charset="0"/>
                        </a:rPr>
                        <a:t> passif</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Prise</a:t>
                      </a:r>
                      <a:r>
                        <a:rPr lang="fr-CA" sz="1200" baseline="0" dirty="0">
                          <a:ln>
                            <a:noFill/>
                          </a:ln>
                          <a:latin typeface="Trebuchet MS" panose="020B0703020202090204" pitchFamily="34" charset="0"/>
                        </a:rPr>
                        <a:t> de conscience</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Sécurité</a:t>
                      </a:r>
                      <a:r>
                        <a:rPr lang="fr-CA" sz="1200" baseline="0" dirty="0">
                          <a:ln>
                            <a:noFill/>
                          </a:ln>
                          <a:latin typeface="Trebuchet MS" panose="020B0703020202090204" pitchFamily="34" charset="0"/>
                        </a:rPr>
                        <a:t> et besoins essentiels</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fr-CA" sz="1200" dirty="0">
                          <a:ln>
                            <a:noFill/>
                          </a:ln>
                          <a:latin typeface="Trebuchet MS" panose="020B0703020202090204" pitchFamily="34" charset="0"/>
                        </a:rPr>
                        <a:t>Capacité</a:t>
                      </a:r>
                      <a:r>
                        <a:rPr lang="fr-CA" sz="1200" baseline="0" dirty="0">
                          <a:ln>
                            <a:noFill/>
                          </a:ln>
                          <a:latin typeface="Trebuchet MS" panose="020B0703020202090204" pitchFamily="34" charset="0"/>
                        </a:rPr>
                        <a:t> à interagir sur une base impersonnelle (marchandage)</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94471232"/>
                  </a:ext>
                </a:extLst>
              </a:tr>
              <a:tr h="500615">
                <a:tc>
                  <a:txBody>
                    <a:bodyPr/>
                    <a:lstStyle/>
                    <a:p>
                      <a:r>
                        <a:rPr lang="fr-CA" sz="1200">
                          <a:ln>
                            <a:noFill/>
                          </a:ln>
                          <a:latin typeface="Trebuchet MS" panose="020B0703020202090204" pitchFamily="34" charset="0"/>
                        </a:rPr>
                        <a:t>4</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fr-CA" sz="1200" dirty="0">
                          <a:ln>
                            <a:noFill/>
                          </a:ln>
                          <a:latin typeface="Trebuchet MS" panose="020B0703020202090204" pitchFamily="34" charset="0"/>
                        </a:rPr>
                        <a:t>Pré-contemplation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fr-CA" sz="1200">
                          <a:ln>
                            <a:noFill/>
                          </a:ln>
                          <a:latin typeface="Trebuchet MS" panose="020B0703020202090204" pitchFamily="34" charset="0"/>
                        </a:rPr>
                        <a:t>Réticence/ résistance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fr-CA" sz="1200" dirty="0">
                          <a:ln>
                            <a:noFill/>
                          </a:ln>
                          <a:latin typeface="Trebuchet MS" panose="020B0703020202090204" pitchFamily="34" charset="0"/>
                        </a:rPr>
                        <a:t>Moratoire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fr-CA" sz="1200" dirty="0">
                          <a:ln>
                            <a:noFill/>
                          </a:ln>
                          <a:latin typeface="Trebuchet MS" panose="020B0703020202090204" pitchFamily="34" charset="0"/>
                        </a:rPr>
                        <a:t>Besoins</a:t>
                      </a:r>
                      <a:r>
                        <a:rPr lang="fr-CA" sz="1200" baseline="0" dirty="0">
                          <a:ln>
                            <a:noFill/>
                          </a:ln>
                          <a:latin typeface="Trebuchet MS" panose="020B0703020202090204" pitchFamily="34" charset="0"/>
                        </a:rPr>
                        <a:t> physiologiques</a:t>
                      </a:r>
                      <a:endParaRPr lang="fr-CA" sz="1200" dirty="0">
                        <a:ln>
                          <a:noFill/>
                        </a:ln>
                        <a:latin typeface="Trebuchet MS" panose="020B070302020209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fr-CA" sz="1200" dirty="0">
                          <a:ln>
                            <a:noFill/>
                          </a:ln>
                          <a:latin typeface="Trebuchet MS" panose="020B0703020202090204" pitchFamily="34" charset="0"/>
                        </a:rPr>
                        <a:t>Aliénation</a:t>
                      </a: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7353674"/>
                  </a:ext>
                </a:extLst>
              </a:tr>
            </a:tbl>
          </a:graphicData>
        </a:graphic>
      </p:graphicFrame>
    </p:spTree>
    <p:extLst>
      <p:ext uri="{BB962C8B-B14F-4D97-AF65-F5344CB8AC3E}">
        <p14:creationId xmlns:p14="http://schemas.microsoft.com/office/powerpoint/2010/main" val="1511065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97176" cy="1325563"/>
          </a:xfrm>
        </p:spPr>
        <p:txBody>
          <a:bodyPr/>
          <a:lstStyle/>
          <a:p>
            <a:r>
              <a:rPr lang="fr-CA" dirty="0"/>
              <a:t>Modifier le style du titre</a:t>
            </a:r>
            <a:endParaRPr lang="en-US" dirty="0"/>
          </a:p>
        </p:txBody>
      </p:sp>
      <p:sp>
        <p:nvSpPr>
          <p:cNvPr id="6" name="Footer Placeholder 4">
            <a:extLst>
              <a:ext uri="{FF2B5EF4-FFF2-40B4-BE49-F238E27FC236}">
                <a16:creationId xmlns:a16="http://schemas.microsoft.com/office/drawing/2014/main" id="{1A1ECC97-6114-9C44-AD5F-C38A09BC0A2B}"/>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7" name="Slide Number Placeholder 5">
            <a:extLst>
              <a:ext uri="{FF2B5EF4-FFF2-40B4-BE49-F238E27FC236}">
                <a16:creationId xmlns:a16="http://schemas.microsoft.com/office/drawing/2014/main" id="{16759EE4-A9A4-1B44-8255-DF8D78AF885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8" name="Image 7">
            <a:extLst>
              <a:ext uri="{FF2B5EF4-FFF2-40B4-BE49-F238E27FC236}">
                <a16:creationId xmlns:a16="http://schemas.microsoft.com/office/drawing/2014/main" id="{8301F52A-9A42-C842-8683-2E3D208D0FDB}"/>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9" name="Date Placeholder 3">
            <a:extLst>
              <a:ext uri="{FF2B5EF4-FFF2-40B4-BE49-F238E27FC236}">
                <a16:creationId xmlns:a16="http://schemas.microsoft.com/office/drawing/2014/main" id="{43B856E0-2EDF-2C49-B3D7-6D9429885BCF}"/>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101685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4091AF-183C-764B-A0DF-97F08397F66D}"/>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6" name="Slide Number Placeholder 5">
            <a:extLst>
              <a:ext uri="{FF2B5EF4-FFF2-40B4-BE49-F238E27FC236}">
                <a16:creationId xmlns:a16="http://schemas.microsoft.com/office/drawing/2014/main" id="{6E9C93D5-762D-B542-99A9-61BF9BD5F279}"/>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7" name="Image 6">
            <a:extLst>
              <a:ext uri="{FF2B5EF4-FFF2-40B4-BE49-F238E27FC236}">
                <a16:creationId xmlns:a16="http://schemas.microsoft.com/office/drawing/2014/main" id="{8BF69BF7-874E-374F-8202-11C1E77FE2F2}"/>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8" name="Date Placeholder 3">
            <a:extLst>
              <a:ext uri="{FF2B5EF4-FFF2-40B4-BE49-F238E27FC236}">
                <a16:creationId xmlns:a16="http://schemas.microsoft.com/office/drawing/2014/main" id="{C442B4C0-ADFA-7F48-BD21-21DF02FDD6F0}"/>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
        <p:nvSpPr>
          <p:cNvPr id="9" name="Title 1">
            <a:extLst>
              <a:ext uri="{FF2B5EF4-FFF2-40B4-BE49-F238E27FC236}">
                <a16:creationId xmlns:a16="http://schemas.microsoft.com/office/drawing/2014/main" id="{98110448-8116-EB4F-9ACA-7E6D9E1B0B48}"/>
              </a:ext>
            </a:extLst>
          </p:cNvPr>
          <p:cNvSpPr>
            <a:spLocks noGrp="1"/>
          </p:cNvSpPr>
          <p:nvPr>
            <p:ph type="title" hasCustomPrompt="1"/>
          </p:nvPr>
        </p:nvSpPr>
        <p:spPr>
          <a:xfrm>
            <a:off x="838200" y="2088284"/>
            <a:ext cx="10515600" cy="2681431"/>
          </a:xfrm>
        </p:spPr>
        <p:txBody>
          <a:bodyPr>
            <a:normAutofit/>
          </a:bodyPr>
          <a:lstStyle>
            <a:lvl1pPr algn="ctr">
              <a:defRPr sz="4000" baseline="0">
                <a:solidFill>
                  <a:schemeClr val="bg1"/>
                </a:solidFill>
              </a:defRPr>
            </a:lvl1pPr>
          </a:lstStyle>
          <a:p>
            <a:r>
              <a:rPr lang="fr-CA" dirty="0"/>
              <a:t>Nom de la section</a:t>
            </a:r>
            <a:endParaRPr lang="en-US" dirty="0"/>
          </a:p>
        </p:txBody>
      </p:sp>
    </p:spTree>
    <p:extLst>
      <p:ext uri="{BB962C8B-B14F-4D97-AF65-F5344CB8AC3E}">
        <p14:creationId xmlns:p14="http://schemas.microsoft.com/office/powerpoint/2010/main" val="1956768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marL="131400" indent="0">
              <a:buFontTx/>
              <a:buNone/>
              <a:defRPr sz="2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dirty="0"/>
              <a:t>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Cliquez pour modifier les styles du texte du masque</a:t>
            </a:r>
          </a:p>
        </p:txBody>
      </p:sp>
      <p:sp>
        <p:nvSpPr>
          <p:cNvPr id="5" name="Date Placeholder 4"/>
          <p:cNvSpPr>
            <a:spLocks noGrp="1"/>
          </p:cNvSpPr>
          <p:nvPr>
            <p:ph type="dt" sz="half" idx="10"/>
          </p:nvPr>
        </p:nvSpPr>
        <p:spPr/>
        <p:txBody>
          <a:bodyPr/>
          <a:lstStyle/>
          <a:p>
            <a:r>
              <a:rPr lang="fr-CA"/>
              <a:t>02/11/2021</a:t>
            </a:r>
            <a:endParaRPr lang="fr-FR"/>
          </a:p>
        </p:txBody>
      </p:sp>
      <p:sp>
        <p:nvSpPr>
          <p:cNvPr id="6" name="Footer Placeholder 5"/>
          <p:cNvSpPr>
            <a:spLocks noGrp="1"/>
          </p:cNvSpPr>
          <p:nvPr>
            <p:ph type="ftr" sz="quarter" idx="11"/>
          </p:nvPr>
        </p:nvSpPr>
        <p:spPr/>
        <p:txBody>
          <a:bodyPr/>
          <a:lstStyle/>
          <a:p>
            <a:r>
              <a:rPr lang="fr-FR"/>
              <a:t>Nom de la présentation</a:t>
            </a:r>
          </a:p>
        </p:txBody>
      </p:sp>
      <p:sp>
        <p:nvSpPr>
          <p:cNvPr id="7" name="Slide Number Placeholder 6"/>
          <p:cNvSpPr>
            <a:spLocks noGrp="1"/>
          </p:cNvSpPr>
          <p:nvPr>
            <p:ph type="sldNum" sz="quarter" idx="12"/>
          </p:nvPr>
        </p:nvSpPr>
        <p:spPr/>
        <p:txBody>
          <a:bodyPr/>
          <a:lstStyle/>
          <a:p>
            <a:fld id="{2DA76BAD-549D-0242-BC19-FB066DD101FE}" type="slidenum">
              <a:rPr lang="fr-FR" smtClean="0"/>
              <a:t>‹N°›</a:t>
            </a:fld>
            <a:endParaRPr lang="fr-FR"/>
          </a:p>
        </p:txBody>
      </p:sp>
    </p:spTree>
    <p:extLst>
      <p:ext uri="{BB962C8B-B14F-4D97-AF65-F5344CB8AC3E}">
        <p14:creationId xmlns:p14="http://schemas.microsoft.com/office/powerpoint/2010/main" val="371746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r>
              <a:rPr lang="fr-CA"/>
              <a:t>02/11/2021</a:t>
            </a:r>
            <a:endParaRPr lang="fr-FR"/>
          </a:p>
        </p:txBody>
      </p:sp>
      <p:sp>
        <p:nvSpPr>
          <p:cNvPr id="6" name="Footer Placeholder 5"/>
          <p:cNvSpPr>
            <a:spLocks noGrp="1"/>
          </p:cNvSpPr>
          <p:nvPr>
            <p:ph type="ftr" sz="quarter" idx="11"/>
          </p:nvPr>
        </p:nvSpPr>
        <p:spPr/>
        <p:txBody>
          <a:bodyPr/>
          <a:lstStyle/>
          <a:p>
            <a:r>
              <a:rPr lang="fr-FR"/>
              <a:t>Nom de la présentation</a:t>
            </a:r>
          </a:p>
        </p:txBody>
      </p:sp>
      <p:sp>
        <p:nvSpPr>
          <p:cNvPr id="7" name="Slide Number Placeholder 6"/>
          <p:cNvSpPr>
            <a:spLocks noGrp="1"/>
          </p:cNvSpPr>
          <p:nvPr>
            <p:ph type="sldNum" sz="quarter" idx="12"/>
          </p:nvPr>
        </p:nvSpPr>
        <p:spPr/>
        <p:txBody>
          <a:bodyPr/>
          <a:lstStyle/>
          <a:p>
            <a:fld id="{2DA76BAD-549D-0242-BC19-FB066DD101FE}" type="slidenum">
              <a:rPr lang="fr-FR" smtClean="0"/>
              <a:t>‹N°›</a:t>
            </a:fld>
            <a:endParaRPr lang="fr-FR"/>
          </a:p>
        </p:txBody>
      </p:sp>
    </p:spTree>
    <p:extLst>
      <p:ext uri="{BB962C8B-B14F-4D97-AF65-F5344CB8AC3E}">
        <p14:creationId xmlns:p14="http://schemas.microsoft.com/office/powerpoint/2010/main" val="401540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ans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4901" y="914400"/>
            <a:ext cx="5882616" cy="2514600"/>
          </a:xfrm>
        </p:spPr>
        <p:txBody>
          <a:bodyPr anchor="b">
            <a:normAutofit/>
          </a:bodyPr>
          <a:lstStyle>
            <a:lvl1pPr algn="l">
              <a:defRPr sz="4000" baseline="0">
                <a:solidFill>
                  <a:schemeClr val="bg1"/>
                </a:solidFill>
              </a:defRPr>
            </a:lvl1pPr>
          </a:lstStyle>
          <a:p>
            <a:r>
              <a:rPr lang="fr-CA" dirty="0"/>
              <a:t>Modifier le style du titre</a:t>
            </a:r>
            <a:endParaRPr lang="en-US" dirty="0"/>
          </a:p>
        </p:txBody>
      </p:sp>
      <p:sp>
        <p:nvSpPr>
          <p:cNvPr id="5" name="Subtitle 2">
            <a:extLst>
              <a:ext uri="{FF2B5EF4-FFF2-40B4-BE49-F238E27FC236}">
                <a16:creationId xmlns:a16="http://schemas.microsoft.com/office/drawing/2014/main" id="{4DE01F01-A1E3-8347-91D1-8797989390EE}"/>
              </a:ext>
            </a:extLst>
          </p:cNvPr>
          <p:cNvSpPr>
            <a:spLocks noGrp="1"/>
          </p:cNvSpPr>
          <p:nvPr>
            <p:ph type="subTitle" idx="1"/>
          </p:nvPr>
        </p:nvSpPr>
        <p:spPr>
          <a:xfrm>
            <a:off x="5294901" y="3682314"/>
            <a:ext cx="5882616" cy="1681424"/>
          </a:xfrm>
        </p:spPr>
        <p:txBody>
          <a:bodyPr wrap="square">
            <a:normAutofit/>
          </a:bodyPr>
          <a:lstStyle>
            <a:lvl1pPr marL="0" indent="0" algn="l">
              <a:lnSpc>
                <a:spcPct val="100000"/>
              </a:lnSpc>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en-US" dirty="0"/>
          </a:p>
        </p:txBody>
      </p:sp>
    </p:spTree>
    <p:extLst>
      <p:ext uri="{BB962C8B-B14F-4D97-AF65-F5344CB8AC3E}">
        <p14:creationId xmlns:p14="http://schemas.microsoft.com/office/powerpoint/2010/main" val="262691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9078" y="365125"/>
            <a:ext cx="8774722" cy="1325563"/>
          </a:xfrm>
        </p:spPr>
        <p:txBody>
          <a:bodyPr/>
          <a:lstStyle/>
          <a:p>
            <a:r>
              <a:rPr lang="fr-CA" dirty="0"/>
              <a:t>Table des matières</a:t>
            </a:r>
            <a:endParaRPr lang="en-US" dirty="0"/>
          </a:p>
        </p:txBody>
      </p:sp>
      <p:sp>
        <p:nvSpPr>
          <p:cNvPr id="3" name="Content Placeholder 2"/>
          <p:cNvSpPr>
            <a:spLocks noGrp="1"/>
          </p:cNvSpPr>
          <p:nvPr>
            <p:ph idx="1" hasCustomPrompt="1"/>
          </p:nvPr>
        </p:nvSpPr>
        <p:spPr>
          <a:xfrm>
            <a:off x="2579078" y="1825625"/>
            <a:ext cx="8774722" cy="4351338"/>
          </a:xfrm>
        </p:spPr>
        <p:txBody>
          <a:bodyPr/>
          <a:lstStyle>
            <a:lvl1pPr marL="131400" indent="0">
              <a:buFontTx/>
              <a:buNone/>
              <a:defRPr/>
            </a:lvl1pPr>
            <a:lvl2pPr marL="0" marR="0" indent="0" algn="l" defTabSz="914400" rtl="0" eaLnBrk="1" fontAlgn="auto" latinLnBrk="0" hangingPunct="1">
              <a:lnSpc>
                <a:spcPct val="150000"/>
              </a:lnSpc>
              <a:spcBef>
                <a:spcPts val="500"/>
              </a:spcBef>
              <a:spcAft>
                <a:spcPts val="0"/>
              </a:spcAft>
              <a:buClrTx/>
              <a:buSzTx/>
              <a:buFontTx/>
              <a:buNone/>
              <a:tabLst/>
              <a:defRPr u="none" baseline="0">
                <a:uFill>
                  <a:solidFill>
                    <a:schemeClr val="bg1">
                      <a:lumMod val="75000"/>
                    </a:schemeClr>
                  </a:solidFill>
                </a:uFill>
              </a:defRPr>
            </a:lvl2pPr>
            <a:lvl4pPr marL="0" indent="0">
              <a:buFontTx/>
              <a:buNone/>
              <a:defRPr/>
            </a:lvl4pPr>
            <a:lvl5pPr marL="360000" indent="0">
              <a:lnSpc>
                <a:spcPts val="2000"/>
              </a:lnSpc>
              <a:spcBef>
                <a:spcPts val="0"/>
              </a:spcBef>
              <a:buFontTx/>
              <a:buNone/>
              <a:defRPr/>
            </a:lvl5pPr>
          </a:lstStyle>
          <a:p>
            <a:pPr lvl="3"/>
            <a:r>
              <a:rPr lang="fr-CA" dirty="0"/>
              <a:t>Deuxième niveau</a:t>
            </a:r>
          </a:p>
          <a:p>
            <a:pPr marL="342900" marR="0" lvl="3" indent="-342900" algn="l" defTabSz="914400" rtl="0" eaLnBrk="1" fontAlgn="auto" latinLnBrk="0" hangingPunct="1">
              <a:lnSpc>
                <a:spcPct val="150000"/>
              </a:lnSpc>
              <a:spcBef>
                <a:spcPts val="500"/>
              </a:spcBef>
              <a:spcAft>
                <a:spcPts val="0"/>
              </a:spcAft>
              <a:buClrTx/>
              <a:buSzTx/>
              <a:tabLst/>
              <a:defRPr/>
            </a:pPr>
            <a:r>
              <a:rPr lang="fr-CA" dirty="0"/>
              <a:t>Deuxième niveau							01</a:t>
            </a:r>
          </a:p>
          <a:p>
            <a:pPr marL="342900" marR="0" lvl="3" indent="-342900" algn="l" defTabSz="914400" rtl="0" eaLnBrk="1" fontAlgn="auto" latinLnBrk="0" hangingPunct="1">
              <a:lnSpc>
                <a:spcPct val="150000"/>
              </a:lnSpc>
              <a:spcBef>
                <a:spcPts val="500"/>
              </a:spcBef>
              <a:spcAft>
                <a:spcPts val="0"/>
              </a:spcAft>
              <a:buClrTx/>
              <a:buSzTx/>
              <a:tabLst/>
              <a:defRPr/>
            </a:pPr>
            <a:r>
              <a:rPr lang="fr-CA" dirty="0"/>
              <a:t>Deuxième niveau							01</a:t>
            </a:r>
          </a:p>
          <a:p>
            <a:pPr marL="342900" marR="0" lvl="3" indent="-342900" algn="l" defTabSz="914400" rtl="0" eaLnBrk="1" fontAlgn="auto" latinLnBrk="0" hangingPunct="1">
              <a:lnSpc>
                <a:spcPct val="150000"/>
              </a:lnSpc>
              <a:spcBef>
                <a:spcPts val="500"/>
              </a:spcBef>
              <a:spcAft>
                <a:spcPts val="0"/>
              </a:spcAft>
              <a:buClrTx/>
              <a:buSzTx/>
              <a:tabLst/>
              <a:defRPr/>
            </a:pPr>
            <a:r>
              <a:rPr lang="fr-CA" dirty="0"/>
              <a:t>Deuxième niveau							01</a:t>
            </a:r>
          </a:p>
          <a:p>
            <a:pPr marL="342900" marR="0" lvl="3" indent="-342900" algn="l" defTabSz="914400" rtl="0" eaLnBrk="1" fontAlgn="auto" latinLnBrk="0" hangingPunct="1">
              <a:lnSpc>
                <a:spcPct val="150000"/>
              </a:lnSpc>
              <a:spcBef>
                <a:spcPts val="500"/>
              </a:spcBef>
              <a:spcAft>
                <a:spcPts val="0"/>
              </a:spcAft>
              <a:buClrTx/>
              <a:buSzTx/>
              <a:tabLst/>
              <a:defRPr/>
            </a:pPr>
            <a:r>
              <a:rPr lang="fr-CA" dirty="0"/>
              <a:t>Deuxième niveau							01</a:t>
            </a:r>
          </a:p>
          <a:p>
            <a:pPr marL="342900" marR="0" lvl="3" indent="-342900" algn="l" defTabSz="914400" rtl="0" eaLnBrk="1" fontAlgn="auto" latinLnBrk="0" hangingPunct="1">
              <a:lnSpc>
                <a:spcPct val="150000"/>
              </a:lnSpc>
              <a:spcBef>
                <a:spcPts val="500"/>
              </a:spcBef>
              <a:spcAft>
                <a:spcPts val="0"/>
              </a:spcAft>
              <a:buClrTx/>
              <a:buSzTx/>
              <a:tabLst/>
              <a:defRPr/>
            </a:pPr>
            <a:r>
              <a:rPr lang="fr-CA" dirty="0"/>
              <a:t>Deuxième niveau							01</a:t>
            </a:r>
          </a:p>
          <a:p>
            <a:pPr lvl="1"/>
            <a:endParaRPr lang="fr-CA" dirty="0"/>
          </a:p>
        </p:txBody>
      </p:sp>
      <p:sp>
        <p:nvSpPr>
          <p:cNvPr id="5" name="Footer Placeholder 4"/>
          <p:cNvSpPr>
            <a:spLocks noGrp="1"/>
          </p:cNvSpPr>
          <p:nvPr>
            <p:ph type="ftr" sz="quarter" idx="11"/>
          </p:nvPr>
        </p:nvSpPr>
        <p:spPr/>
        <p:txBody>
          <a:bodyPr/>
          <a:lstStyle>
            <a:lvl1pPr>
              <a:defRPr>
                <a:solidFill>
                  <a:srgbClr val="02648F"/>
                </a:solidFill>
              </a:defRPr>
            </a:lvl1pPr>
          </a:lstStyle>
          <a:p>
            <a:r>
              <a:rPr lang="fr-FR"/>
              <a:t>Nom de la présentation</a:t>
            </a:r>
            <a:endParaRPr lang="fr-FR" dirty="0"/>
          </a:p>
        </p:txBody>
      </p:sp>
      <p:sp>
        <p:nvSpPr>
          <p:cNvPr id="6" name="Slide Number Placeholder 5"/>
          <p:cNvSpPr>
            <a:spLocks noGrp="1"/>
          </p:cNvSpPr>
          <p:nvPr>
            <p:ph type="sldNum" sz="quarter" idx="12"/>
          </p:nvPr>
        </p:nvSpPr>
        <p:spPr/>
        <p:txBody>
          <a:bodyPr/>
          <a:lstStyle>
            <a:lvl1pPr>
              <a:defRPr>
                <a:solidFill>
                  <a:srgbClr val="02648F"/>
                </a:solidFill>
              </a:defRPr>
            </a:lvl1pPr>
          </a:lstStyle>
          <a:p>
            <a:fld id="{2DA76BAD-549D-0242-BC19-FB066DD101FE}" type="slidenum">
              <a:rPr lang="fr-FR" smtClean="0"/>
              <a:pPr/>
              <a:t>‹N°›</a:t>
            </a:fld>
            <a:endParaRPr lang="fr-FR"/>
          </a:p>
        </p:txBody>
      </p:sp>
      <p:pic>
        <p:nvPicPr>
          <p:cNvPr id="9" name="Image 8">
            <a:extLst>
              <a:ext uri="{FF2B5EF4-FFF2-40B4-BE49-F238E27FC236}">
                <a16:creationId xmlns:a16="http://schemas.microsoft.com/office/drawing/2014/main" id="{6A8EA038-D6DB-024B-A1CB-E30707E7C8D4}"/>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0" name="Date Placeholder 3">
            <a:extLst>
              <a:ext uri="{FF2B5EF4-FFF2-40B4-BE49-F238E27FC236}">
                <a16:creationId xmlns:a16="http://schemas.microsoft.com/office/drawing/2014/main" id="{8F0D0B99-34A8-3C4A-BF37-C3E44B5D0293}"/>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227316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008326" cy="1325563"/>
          </a:xfrm>
        </p:spPr>
        <p:txBody>
          <a:bodyPr/>
          <a:lstStyle/>
          <a:p>
            <a:r>
              <a:rPr lang="fr-CA"/>
              <a:t>Modifier le style du titre</a:t>
            </a:r>
            <a:endParaRPr lang="en-US" dirty="0"/>
          </a:p>
        </p:txBody>
      </p:sp>
      <p:sp>
        <p:nvSpPr>
          <p:cNvPr id="3" name="Content Placeholder 2"/>
          <p:cNvSpPr>
            <a:spLocks noGrp="1"/>
          </p:cNvSpPr>
          <p:nvPr>
            <p:ph idx="1"/>
          </p:nvPr>
        </p:nvSpPr>
        <p:spPr/>
        <p:txBody>
          <a:bodyPr/>
          <a:lstStyle>
            <a:lvl1pPr marL="588600" indent="-457200">
              <a:buFontTx/>
              <a:buBlip>
                <a:blip r:embed="rId3"/>
              </a:buBlip>
              <a:defRPr/>
            </a:lvl1pPr>
            <a:lvl2pPr marL="72000" indent="228600">
              <a:buFontTx/>
              <a:buBlip>
                <a:blip r:embed="rId3"/>
              </a:buBlip>
              <a:defRPr/>
            </a:lvl2pPr>
            <a:lvl3pPr marL="180000" indent="228600">
              <a:buFontTx/>
              <a:buBlip>
                <a:blip r:embed="rId3"/>
              </a:buBlip>
              <a:defRPr/>
            </a:lvl3pPr>
            <a:lvl4pPr marL="288000" indent="228600">
              <a:buFontTx/>
              <a:buBlip>
                <a:blip r:embed="rId3"/>
              </a:buBlip>
              <a:defRPr/>
            </a:lvl4pPr>
            <a:lvl5pPr marL="360000" indent="228600">
              <a:buFontTx/>
              <a:buBlip>
                <a:blip r:embed="rId3"/>
              </a:buBlip>
              <a:defRPr/>
            </a:lvl5pPr>
          </a:lstStyle>
          <a:p>
            <a:pPr lvl="0"/>
            <a:r>
              <a:rPr lang="fr-CA" dirty="0"/>
              <a:t>Cliquez pour modifier les styles du texte du masque</a:t>
            </a:r>
          </a:p>
          <a:p>
            <a:pPr lvl="2"/>
            <a:r>
              <a:rPr lang="fr-CA" dirty="0"/>
              <a:t>Troisième niveau</a:t>
            </a:r>
          </a:p>
          <a:p>
            <a:pPr lvl="3"/>
            <a:r>
              <a:rPr lang="fr-CA" dirty="0"/>
              <a:t>Quatrième niveau</a:t>
            </a:r>
          </a:p>
          <a:p>
            <a:pPr lvl="4"/>
            <a:r>
              <a:rPr lang="fr-CA" dirty="0"/>
              <a:t>Cinquième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Nom de la présentation</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DA76BAD-549D-0242-BC19-FB066DD101FE}" type="slidenum">
              <a:rPr lang="fr-FR" smtClean="0"/>
              <a:pPr/>
              <a:t>‹N°›</a:t>
            </a:fld>
            <a:endParaRPr lang="fr-FR"/>
          </a:p>
        </p:txBody>
      </p:sp>
      <p:pic>
        <p:nvPicPr>
          <p:cNvPr id="9" name="Image 8">
            <a:extLst>
              <a:ext uri="{FF2B5EF4-FFF2-40B4-BE49-F238E27FC236}">
                <a16:creationId xmlns:a16="http://schemas.microsoft.com/office/drawing/2014/main" id="{6A8EA038-D6DB-024B-A1CB-E30707E7C8D4}"/>
              </a:ext>
            </a:extLst>
          </p:cNvPr>
          <p:cNvPicPr>
            <a:picLocks noChangeAspect="1"/>
          </p:cNvPicPr>
          <p:nvPr userDrawn="1"/>
        </p:nvPicPr>
        <p:blipFill>
          <a:blip r:embed="rId4"/>
          <a:stretch>
            <a:fillRect/>
          </a:stretch>
        </p:blipFill>
        <p:spPr>
          <a:xfrm>
            <a:off x="136854" y="6042276"/>
            <a:ext cx="701346" cy="670853"/>
          </a:xfrm>
          <a:prstGeom prst="rect">
            <a:avLst/>
          </a:prstGeom>
        </p:spPr>
      </p:pic>
      <p:sp>
        <p:nvSpPr>
          <p:cNvPr id="10" name="Date Placeholder 3">
            <a:extLst>
              <a:ext uri="{FF2B5EF4-FFF2-40B4-BE49-F238E27FC236}">
                <a16:creationId xmlns:a16="http://schemas.microsoft.com/office/drawing/2014/main" id="{8F0D0B99-34A8-3C4A-BF37-C3E44B5D0293}"/>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168611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008326" cy="1325563"/>
          </a:xfrm>
        </p:spPr>
        <p:txBody>
          <a:bodyPr/>
          <a:lstStyle/>
          <a:p>
            <a:r>
              <a:rPr lang="fr-CA" dirty="0"/>
              <a:t>Modifier le style du titre</a:t>
            </a:r>
            <a:endParaRPr lang="en-US" dirty="0"/>
          </a:p>
        </p:txBody>
      </p:sp>
      <p:sp>
        <p:nvSpPr>
          <p:cNvPr id="3" name="Content Placeholder 2"/>
          <p:cNvSpPr>
            <a:spLocks noGrp="1"/>
          </p:cNvSpPr>
          <p:nvPr>
            <p:ph idx="1" hasCustomPrompt="1"/>
          </p:nvPr>
        </p:nvSpPr>
        <p:spPr>
          <a:xfrm>
            <a:off x="838200" y="1825625"/>
            <a:ext cx="10515600" cy="3789729"/>
          </a:xfrm>
        </p:spPr>
        <p:txBody>
          <a:bodyPr/>
          <a:lstStyle>
            <a:lvl1pPr marL="131400" indent="0">
              <a:buFontTx/>
              <a:buNone/>
              <a:defRPr/>
            </a:lvl1pPr>
          </a:lstStyle>
          <a:p>
            <a:pPr lvl="0"/>
            <a:r>
              <a:rPr lang="fr-CA" dirty="0"/>
              <a:t>image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Nom de la présentation</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DA76BAD-549D-0242-BC19-FB066DD101FE}" type="slidenum">
              <a:rPr lang="fr-FR" smtClean="0"/>
              <a:pPr/>
              <a:t>‹N°›</a:t>
            </a:fld>
            <a:endParaRPr lang="fr-FR"/>
          </a:p>
        </p:txBody>
      </p:sp>
      <p:pic>
        <p:nvPicPr>
          <p:cNvPr id="9" name="Image 8">
            <a:extLst>
              <a:ext uri="{FF2B5EF4-FFF2-40B4-BE49-F238E27FC236}">
                <a16:creationId xmlns:a16="http://schemas.microsoft.com/office/drawing/2014/main" id="{6A8EA038-D6DB-024B-A1CB-E30707E7C8D4}"/>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0" name="Date Placeholder 3">
            <a:extLst>
              <a:ext uri="{FF2B5EF4-FFF2-40B4-BE49-F238E27FC236}">
                <a16:creationId xmlns:a16="http://schemas.microsoft.com/office/drawing/2014/main" id="{8F0D0B99-34A8-3C4A-BF37-C3E44B5D0293}"/>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24916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7" name="Footer Placeholder 4">
            <a:extLst>
              <a:ext uri="{FF2B5EF4-FFF2-40B4-BE49-F238E27FC236}">
                <a16:creationId xmlns:a16="http://schemas.microsoft.com/office/drawing/2014/main" id="{360E3A42-FD6C-924E-846C-35F1B3610D4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8" name="Slide Number Placeholder 5">
            <a:extLst>
              <a:ext uri="{FF2B5EF4-FFF2-40B4-BE49-F238E27FC236}">
                <a16:creationId xmlns:a16="http://schemas.microsoft.com/office/drawing/2014/main" id="{CCBBE290-A884-9A4D-BBBF-5AAA705791B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9" name="Image 8">
            <a:extLst>
              <a:ext uri="{FF2B5EF4-FFF2-40B4-BE49-F238E27FC236}">
                <a16:creationId xmlns:a16="http://schemas.microsoft.com/office/drawing/2014/main" id="{916C8370-E4C7-654C-9FF1-EDC1C5BCC392}"/>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0" name="Date Placeholder 3">
            <a:extLst>
              <a:ext uri="{FF2B5EF4-FFF2-40B4-BE49-F238E27FC236}">
                <a16:creationId xmlns:a16="http://schemas.microsoft.com/office/drawing/2014/main" id="{C4479783-53C1-7F40-9E41-DF61BBD05E3B}"/>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249296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08327" cy="1325563"/>
          </a:xfrm>
        </p:spPr>
        <p:txBody>
          <a:bodyPr/>
          <a:lstStyle/>
          <a:p>
            <a:r>
              <a:rPr lang="fr-CA"/>
              <a:t>Modifier le style du titre</a:t>
            </a:r>
            <a:endParaRPr lang="en-US" dirty="0"/>
          </a:p>
        </p:txBody>
      </p:sp>
      <p:sp>
        <p:nvSpPr>
          <p:cNvPr id="3" name="Content Placeholder 2"/>
          <p:cNvSpPr>
            <a:spLocks noGrp="1"/>
          </p:cNvSpPr>
          <p:nvPr>
            <p:ph sz="half" idx="1" hasCustomPrompt="1"/>
          </p:nvPr>
        </p:nvSpPr>
        <p:spPr>
          <a:xfrm>
            <a:off x="844062" y="1825625"/>
            <a:ext cx="5175738" cy="3848344"/>
          </a:xfrm>
        </p:spPr>
        <p:txBody>
          <a:bodyPr/>
          <a:lstStyle>
            <a:lvl1pPr marL="131400" indent="0">
              <a:lnSpc>
                <a:spcPts val="3020"/>
              </a:lnSpc>
              <a:buFontTx/>
              <a:buNone/>
              <a:defRPr/>
            </a:lvl1pPr>
          </a:lstStyle>
          <a:p>
            <a:pPr lvl="0"/>
            <a:r>
              <a:rPr lang="fr-CA" dirty="0"/>
              <a:t>image</a:t>
            </a:r>
            <a:endParaRPr lang="en-US" dirty="0"/>
          </a:p>
        </p:txBody>
      </p:sp>
      <p:sp>
        <p:nvSpPr>
          <p:cNvPr id="4" name="Content Placeholder 3"/>
          <p:cNvSpPr>
            <a:spLocks noGrp="1"/>
          </p:cNvSpPr>
          <p:nvPr>
            <p:ph sz="half" idx="2" hasCustomPrompt="1"/>
          </p:nvPr>
        </p:nvSpPr>
        <p:spPr>
          <a:xfrm>
            <a:off x="6178062" y="1825625"/>
            <a:ext cx="5175738" cy="3848344"/>
          </a:xfrm>
        </p:spPr>
        <p:txBody>
          <a:bodyPr/>
          <a:lstStyle>
            <a:lvl1pPr marL="131400" indent="0">
              <a:buFontTx/>
              <a:buNone/>
              <a:defRPr/>
            </a:lvl1pPr>
          </a:lstStyle>
          <a:p>
            <a:pPr lvl="0"/>
            <a:r>
              <a:rPr lang="fr-CA" dirty="0"/>
              <a:t>image</a:t>
            </a:r>
            <a:endParaRPr lang="en-US" dirty="0"/>
          </a:p>
        </p:txBody>
      </p:sp>
      <p:sp>
        <p:nvSpPr>
          <p:cNvPr id="8" name="Footer Placeholder 4">
            <a:extLst>
              <a:ext uri="{FF2B5EF4-FFF2-40B4-BE49-F238E27FC236}">
                <a16:creationId xmlns:a16="http://schemas.microsoft.com/office/drawing/2014/main" id="{C51CE662-B89E-9D47-8434-28E7BF48ACC5}"/>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9" name="Slide Number Placeholder 5">
            <a:extLst>
              <a:ext uri="{FF2B5EF4-FFF2-40B4-BE49-F238E27FC236}">
                <a16:creationId xmlns:a16="http://schemas.microsoft.com/office/drawing/2014/main" id="{2496F3AB-5E88-724A-813E-7A6E7919249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10" name="Image 9">
            <a:extLst>
              <a:ext uri="{FF2B5EF4-FFF2-40B4-BE49-F238E27FC236}">
                <a16:creationId xmlns:a16="http://schemas.microsoft.com/office/drawing/2014/main" id="{B5DA8889-E747-8544-BCE8-D07CC031F44A}"/>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1" name="Date Placeholder 3">
            <a:extLst>
              <a:ext uri="{FF2B5EF4-FFF2-40B4-BE49-F238E27FC236}">
                <a16:creationId xmlns:a16="http://schemas.microsoft.com/office/drawing/2014/main" id="{67447274-34D7-AD45-B174-836C0D46B072}"/>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381164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08327" cy="1325563"/>
          </a:xfrm>
        </p:spPr>
        <p:txBody>
          <a:bodyPr/>
          <a:lstStyle/>
          <a:p>
            <a:r>
              <a:rPr lang="fr-CA"/>
              <a:t>Modifier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lvl1pPr marL="588600" indent="-457200">
              <a:lnSpc>
                <a:spcPts val="3020"/>
              </a:lnSpc>
              <a:buFontTx/>
              <a:buBlip>
                <a:blip r:embed="rId3"/>
              </a:buBlip>
              <a:defRPr/>
            </a:lvl1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lvl1pPr marL="588600" indent="-457200">
              <a:buFontTx/>
              <a:buBlip>
                <a:blip r:embed="rId3"/>
              </a:buBlip>
              <a:defRPr/>
            </a:lvl1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8" name="Footer Placeholder 4">
            <a:extLst>
              <a:ext uri="{FF2B5EF4-FFF2-40B4-BE49-F238E27FC236}">
                <a16:creationId xmlns:a16="http://schemas.microsoft.com/office/drawing/2014/main" id="{C51CE662-B89E-9D47-8434-28E7BF48ACC5}"/>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9" name="Slide Number Placeholder 5">
            <a:extLst>
              <a:ext uri="{FF2B5EF4-FFF2-40B4-BE49-F238E27FC236}">
                <a16:creationId xmlns:a16="http://schemas.microsoft.com/office/drawing/2014/main" id="{2496F3AB-5E88-724A-813E-7A6E7919249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10" name="Image 9">
            <a:extLst>
              <a:ext uri="{FF2B5EF4-FFF2-40B4-BE49-F238E27FC236}">
                <a16:creationId xmlns:a16="http://schemas.microsoft.com/office/drawing/2014/main" id="{B5DA8889-E747-8544-BCE8-D07CC031F44A}"/>
              </a:ext>
            </a:extLst>
          </p:cNvPr>
          <p:cNvPicPr>
            <a:picLocks noChangeAspect="1"/>
          </p:cNvPicPr>
          <p:nvPr userDrawn="1"/>
        </p:nvPicPr>
        <p:blipFill>
          <a:blip r:embed="rId4"/>
          <a:stretch>
            <a:fillRect/>
          </a:stretch>
        </p:blipFill>
        <p:spPr>
          <a:xfrm>
            <a:off x="136854" y="6042276"/>
            <a:ext cx="701346" cy="670853"/>
          </a:xfrm>
          <a:prstGeom prst="rect">
            <a:avLst/>
          </a:prstGeom>
        </p:spPr>
      </p:pic>
      <p:sp>
        <p:nvSpPr>
          <p:cNvPr id="11" name="Date Placeholder 3">
            <a:extLst>
              <a:ext uri="{FF2B5EF4-FFF2-40B4-BE49-F238E27FC236}">
                <a16:creationId xmlns:a16="http://schemas.microsoft.com/office/drawing/2014/main" id="{67447274-34D7-AD45-B174-836C0D46B072}"/>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314778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006739" cy="1325563"/>
          </a:xfrm>
        </p:spPr>
        <p:txBody>
          <a:bodyPr/>
          <a:lstStyle/>
          <a:p>
            <a:r>
              <a:rPr lang="fr-CA"/>
              <a:t>Modifier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sp>
        <p:nvSpPr>
          <p:cNvPr id="4" name="Content Placeholder 3"/>
          <p:cNvSpPr>
            <a:spLocks noGrp="1"/>
          </p:cNvSpPr>
          <p:nvPr>
            <p:ph sz="half" idx="2" hasCustomPrompt="1"/>
          </p:nvPr>
        </p:nvSpPr>
        <p:spPr>
          <a:xfrm>
            <a:off x="839788" y="2505075"/>
            <a:ext cx="5157787" cy="3684588"/>
          </a:xfrm>
        </p:spPr>
        <p:txBody>
          <a:bodyPr/>
          <a:lstStyle/>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hasCustomPrompt="1"/>
          </p:nvPr>
        </p:nvSpPr>
        <p:spPr>
          <a:xfrm>
            <a:off x="6172200" y="2505075"/>
            <a:ext cx="5183188" cy="3684588"/>
          </a:xfrm>
        </p:spPr>
        <p:txBody>
          <a:bodyPr/>
          <a:lstStyle/>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10" name="Footer Placeholder 4">
            <a:extLst>
              <a:ext uri="{FF2B5EF4-FFF2-40B4-BE49-F238E27FC236}">
                <a16:creationId xmlns:a16="http://schemas.microsoft.com/office/drawing/2014/main" id="{6C96387F-358F-A74C-A5AA-1FE4F70B185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fr-FR"/>
              <a:t>Nom de la présentation</a:t>
            </a:r>
            <a:endParaRPr lang="fr-FR" dirty="0"/>
          </a:p>
        </p:txBody>
      </p:sp>
      <p:sp>
        <p:nvSpPr>
          <p:cNvPr id="11" name="Slide Number Placeholder 5">
            <a:extLst>
              <a:ext uri="{FF2B5EF4-FFF2-40B4-BE49-F238E27FC236}">
                <a16:creationId xmlns:a16="http://schemas.microsoft.com/office/drawing/2014/main" id="{2D3E6F5B-1647-2842-ACE3-B8D78684D77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DA76BAD-549D-0242-BC19-FB066DD101FE}" type="slidenum">
              <a:rPr lang="fr-FR" smtClean="0"/>
              <a:pPr/>
              <a:t>‹N°›</a:t>
            </a:fld>
            <a:endParaRPr lang="fr-FR"/>
          </a:p>
        </p:txBody>
      </p:sp>
      <p:pic>
        <p:nvPicPr>
          <p:cNvPr id="12" name="Image 11">
            <a:extLst>
              <a:ext uri="{FF2B5EF4-FFF2-40B4-BE49-F238E27FC236}">
                <a16:creationId xmlns:a16="http://schemas.microsoft.com/office/drawing/2014/main" id="{250E30F8-F9DD-514D-BFB0-637D441DD449}"/>
              </a:ext>
            </a:extLst>
          </p:cNvPr>
          <p:cNvPicPr>
            <a:picLocks noChangeAspect="1"/>
          </p:cNvPicPr>
          <p:nvPr userDrawn="1"/>
        </p:nvPicPr>
        <p:blipFill>
          <a:blip r:embed="rId3"/>
          <a:stretch>
            <a:fillRect/>
          </a:stretch>
        </p:blipFill>
        <p:spPr>
          <a:xfrm>
            <a:off x="136854" y="6042276"/>
            <a:ext cx="701346" cy="670853"/>
          </a:xfrm>
          <a:prstGeom prst="rect">
            <a:avLst/>
          </a:prstGeom>
        </p:spPr>
      </p:pic>
      <p:sp>
        <p:nvSpPr>
          <p:cNvPr id="13" name="Date Placeholder 3">
            <a:extLst>
              <a:ext uri="{FF2B5EF4-FFF2-40B4-BE49-F238E27FC236}">
                <a16:creationId xmlns:a16="http://schemas.microsoft.com/office/drawing/2014/main" id="{4DEA7DC2-7847-824C-AFDC-E6C4A13F52FD}"/>
              </a:ext>
            </a:extLst>
          </p:cNvPr>
          <p:cNvSpPr>
            <a:spLocks noGrp="1"/>
          </p:cNvSpPr>
          <p:nvPr>
            <p:ph type="dt" sz="half" idx="10"/>
          </p:nvPr>
        </p:nvSpPr>
        <p:spPr>
          <a:xfrm>
            <a:off x="1055076" y="6356350"/>
            <a:ext cx="2526323" cy="365125"/>
          </a:xfrm>
        </p:spPr>
        <p:txBody>
          <a:bodyPr/>
          <a:lstStyle>
            <a:lvl1pPr>
              <a:defRPr>
                <a:solidFill>
                  <a:schemeClr val="bg1"/>
                </a:solidFill>
              </a:defRPr>
            </a:lvl1pPr>
          </a:lstStyle>
          <a:p>
            <a:r>
              <a:rPr lang="fr-CA" dirty="0"/>
              <a:t>02/11/2021</a:t>
            </a:r>
            <a:endParaRPr lang="fr-FR" dirty="0"/>
          </a:p>
        </p:txBody>
      </p:sp>
    </p:spTree>
    <p:extLst>
      <p:ext uri="{BB962C8B-B14F-4D97-AF65-F5344CB8AC3E}">
        <p14:creationId xmlns:p14="http://schemas.microsoft.com/office/powerpoint/2010/main" val="230400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CA"/>
              <a:t>02/11/2021</a:t>
            </a:r>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Nom de la présentation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76BAD-549D-0242-BC19-FB066DD101FE}" type="slidenum">
              <a:rPr lang="fr-FR" smtClean="0"/>
              <a:t>‹N°›</a:t>
            </a:fld>
            <a:endParaRPr lang="fr-FR"/>
          </a:p>
        </p:txBody>
      </p:sp>
    </p:spTree>
    <p:extLst>
      <p:ext uri="{BB962C8B-B14F-4D97-AF65-F5344CB8AC3E}">
        <p14:creationId xmlns:p14="http://schemas.microsoft.com/office/powerpoint/2010/main" val="277484358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5" r:id="rId3"/>
    <p:sldLayoutId id="2147483734" r:id="rId4"/>
    <p:sldLayoutId id="2147483743" r:id="rId5"/>
    <p:sldLayoutId id="2147483735" r:id="rId6"/>
    <p:sldLayoutId id="2147483742" r:id="rId7"/>
    <p:sldLayoutId id="2147483736" r:id="rId8"/>
    <p:sldLayoutId id="2147483737" r:id="rId9"/>
    <p:sldLayoutId id="2147483744" r:id="rId10"/>
    <p:sldLayoutId id="2147483746" r:id="rId11"/>
    <p:sldLayoutId id="2147483749" r:id="rId12"/>
    <p:sldLayoutId id="2147483750" r:id="rId13"/>
    <p:sldLayoutId id="2147483738" r:id="rId14"/>
    <p:sldLayoutId id="2147483739" r:id="rId15"/>
    <p:sldLayoutId id="2147483740" r:id="rId16"/>
    <p:sldLayoutId id="2147483741" r:id="rId17"/>
  </p:sldLayoutIdLst>
  <p:hf hdr="0"/>
  <p:txStyles>
    <p:titleStyle>
      <a:lvl1pPr algn="l" defTabSz="914400" rtl="0" eaLnBrk="1" latinLnBrk="0" hangingPunct="1">
        <a:lnSpc>
          <a:spcPct val="90000"/>
        </a:lnSpc>
        <a:spcBef>
          <a:spcPct val="0"/>
        </a:spcBef>
        <a:buNone/>
        <a:defRPr sz="3600" b="1" i="0" kern="1200" baseline="0">
          <a:solidFill>
            <a:srgbClr val="02648F"/>
          </a:solidFill>
          <a:latin typeface="Trebuchet MS" panose="020B0703020202090204" pitchFamily="34" charset="0"/>
          <a:ea typeface="+mj-ea"/>
          <a:cs typeface="+mj-cs"/>
        </a:defRPr>
      </a:lvl1pPr>
    </p:titleStyle>
    <p:bodyStyle>
      <a:lvl1pPr marL="0" indent="-228600" algn="l" defTabSz="914400" rtl="0" eaLnBrk="1" latinLnBrk="0" hangingPunct="1">
        <a:lnSpc>
          <a:spcPts val="3020"/>
        </a:lnSpc>
        <a:spcBef>
          <a:spcPts val="500"/>
        </a:spcBef>
        <a:spcAft>
          <a:spcPts val="500"/>
        </a:spcAft>
        <a:buSzPct val="80000"/>
        <a:buFontTx/>
        <a:buBlip>
          <a:blip r:embed="rId20"/>
        </a:buBlip>
        <a:defRPr sz="2600" kern="1400" baseline="0">
          <a:solidFill>
            <a:schemeClr val="tx2"/>
          </a:solidFill>
          <a:latin typeface="Trebuchet MS" panose="020B0703020202090204" pitchFamily="34" charset="0"/>
          <a:ea typeface="+mn-ea"/>
          <a:cs typeface="+mn-cs"/>
        </a:defRPr>
      </a:lvl1pPr>
      <a:lvl2pPr marL="144000" indent="228600" algn="l" defTabSz="914400" rtl="0" eaLnBrk="1" latinLnBrk="0" hangingPunct="1">
        <a:lnSpc>
          <a:spcPct val="100000"/>
        </a:lnSpc>
        <a:spcBef>
          <a:spcPts val="500"/>
        </a:spcBef>
        <a:spcAft>
          <a:spcPts val="500"/>
        </a:spcAft>
        <a:buSzPct val="80000"/>
        <a:buFontTx/>
        <a:buBlip>
          <a:blip r:embed="rId20"/>
        </a:buBlip>
        <a:defRPr sz="2400" kern="1400" baseline="0">
          <a:solidFill>
            <a:schemeClr val="tx2"/>
          </a:solidFill>
          <a:latin typeface="Trebuchet MS" panose="020B0703020202090204" pitchFamily="34" charset="0"/>
          <a:ea typeface="+mn-ea"/>
          <a:cs typeface="+mn-cs"/>
        </a:defRPr>
      </a:lvl2pPr>
      <a:lvl3pPr marL="252000" indent="228600" algn="l" defTabSz="914400" rtl="0" eaLnBrk="1" latinLnBrk="0" hangingPunct="1">
        <a:lnSpc>
          <a:spcPct val="100000"/>
        </a:lnSpc>
        <a:spcBef>
          <a:spcPts val="500"/>
        </a:spcBef>
        <a:spcAft>
          <a:spcPts val="500"/>
        </a:spcAft>
        <a:buSzPct val="80000"/>
        <a:buFontTx/>
        <a:buBlip>
          <a:blip r:embed="rId20"/>
        </a:buBlip>
        <a:defRPr sz="2000" kern="1400" baseline="0">
          <a:solidFill>
            <a:schemeClr val="tx2"/>
          </a:solidFill>
          <a:latin typeface="Trebuchet MS" panose="020B0703020202090204" pitchFamily="34" charset="0"/>
          <a:ea typeface="+mn-ea"/>
          <a:cs typeface="+mn-cs"/>
        </a:defRPr>
      </a:lvl3pPr>
      <a:lvl4pPr marL="360000" indent="228600" algn="l" defTabSz="914400" rtl="0" eaLnBrk="1" latinLnBrk="0" hangingPunct="1">
        <a:lnSpc>
          <a:spcPct val="100000"/>
        </a:lnSpc>
        <a:spcBef>
          <a:spcPts val="500"/>
        </a:spcBef>
        <a:spcAft>
          <a:spcPts val="500"/>
        </a:spcAft>
        <a:buSzPct val="80000"/>
        <a:buFontTx/>
        <a:buBlip>
          <a:blip r:embed="rId20"/>
        </a:buBlip>
        <a:defRPr sz="2000" kern="1400" baseline="0">
          <a:solidFill>
            <a:schemeClr val="tx2"/>
          </a:solidFill>
          <a:latin typeface="Trebuchet MS" panose="020B0703020202090204" pitchFamily="34" charset="0"/>
          <a:ea typeface="+mn-ea"/>
          <a:cs typeface="+mn-cs"/>
        </a:defRPr>
      </a:lvl4pPr>
      <a:lvl5pPr marL="432000" indent="228600" algn="l" defTabSz="914400" rtl="0" eaLnBrk="1" latinLnBrk="0" hangingPunct="1">
        <a:lnSpc>
          <a:spcPct val="100000"/>
        </a:lnSpc>
        <a:spcBef>
          <a:spcPts val="500"/>
        </a:spcBef>
        <a:spcAft>
          <a:spcPts val="500"/>
        </a:spcAft>
        <a:buSzPct val="80000"/>
        <a:buFontTx/>
        <a:buBlip>
          <a:blip r:embed="rId20"/>
        </a:buBlip>
        <a:defRPr sz="1800" kern="1400" baseline="0">
          <a:solidFill>
            <a:schemeClr val="tx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g"/><Relationship Id="rId10" Type="http://schemas.openxmlformats.org/officeDocument/2006/relationships/image" Target="../media/image2.jpg"/><Relationship Id="rId4" Type="http://schemas.openxmlformats.org/officeDocument/2006/relationships/image" Target="../media/image23.jp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13" Type="http://schemas.microsoft.com/office/2007/relationships/diagramDrawing" Target="../diagrams/drawing1.xml"/><Relationship Id="rId3" Type="http://schemas.openxmlformats.org/officeDocument/2006/relationships/tags" Target="../tags/tag3.xml"/><Relationship Id="rId7" Type="http://schemas.openxmlformats.org/officeDocument/2006/relationships/notesSlide" Target="../notesSlides/notesSlide4.xml"/><Relationship Id="rId12" Type="http://schemas.openxmlformats.org/officeDocument/2006/relationships/diagramColors" Target="../diagrams/colors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4.xml"/><Relationship Id="rId11" Type="http://schemas.openxmlformats.org/officeDocument/2006/relationships/diagramQuickStyle" Target="../diagrams/quickStyle1.xml"/><Relationship Id="rId5" Type="http://schemas.openxmlformats.org/officeDocument/2006/relationships/tags" Target="../tags/tag5.xml"/><Relationship Id="rId10" Type="http://schemas.openxmlformats.org/officeDocument/2006/relationships/diagramLayout" Target="../diagrams/layout1.xml"/><Relationship Id="rId4" Type="http://schemas.openxmlformats.org/officeDocument/2006/relationships/tags" Target="../tags/tag4.xml"/><Relationship Id="rId9" Type="http://schemas.openxmlformats.org/officeDocument/2006/relationships/diagramData" Target="../diagrams/data1.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7762E-3BA6-2A4E-90A9-B4CC60DDD4CB}"/>
              </a:ext>
            </a:extLst>
          </p:cNvPr>
          <p:cNvSpPr>
            <a:spLocks noGrp="1"/>
          </p:cNvSpPr>
          <p:nvPr>
            <p:ph type="ctrTitle"/>
          </p:nvPr>
        </p:nvSpPr>
        <p:spPr>
          <a:xfrm>
            <a:off x="5294902" y="914400"/>
            <a:ext cx="6717247" cy="2514600"/>
          </a:xfrm>
        </p:spPr>
        <p:txBody>
          <a:bodyPr>
            <a:normAutofit/>
          </a:bodyPr>
          <a:lstStyle/>
          <a:p>
            <a:r>
              <a:rPr lang="fr-FR" dirty="0"/>
              <a:t>FORENSIA</a:t>
            </a:r>
            <a:br>
              <a:rPr lang="fr-FR" dirty="0"/>
            </a:br>
            <a:r>
              <a:rPr lang="fr-FR" sz="2200" dirty="0"/>
              <a:t>Centre de formation</a:t>
            </a:r>
            <a:br>
              <a:rPr lang="fr-FR" sz="2200" dirty="0"/>
            </a:br>
            <a:r>
              <a:rPr lang="fr-FR" sz="2200" dirty="0"/>
              <a:t>Santé mentale, justice et sécurité</a:t>
            </a:r>
            <a:br>
              <a:rPr lang="fr-FR" sz="2200" dirty="0"/>
            </a:br>
            <a:endParaRPr lang="fr-FR" sz="2200" dirty="0"/>
          </a:p>
        </p:txBody>
      </p:sp>
      <p:sp>
        <p:nvSpPr>
          <p:cNvPr id="3" name="Sous-titre 2">
            <a:extLst>
              <a:ext uri="{FF2B5EF4-FFF2-40B4-BE49-F238E27FC236}">
                <a16:creationId xmlns:a16="http://schemas.microsoft.com/office/drawing/2014/main" id="{CAB02D73-AB8C-334A-8A9E-D287023CE8E1}"/>
              </a:ext>
            </a:extLst>
          </p:cNvPr>
          <p:cNvSpPr>
            <a:spLocks noGrp="1"/>
          </p:cNvSpPr>
          <p:nvPr>
            <p:ph type="subTitle" idx="1"/>
          </p:nvPr>
        </p:nvSpPr>
        <p:spPr>
          <a:xfrm>
            <a:off x="5294901" y="3989013"/>
            <a:ext cx="5882616" cy="1759482"/>
          </a:xfrm>
        </p:spPr>
        <p:txBody>
          <a:bodyPr>
            <a:noAutofit/>
          </a:bodyPr>
          <a:lstStyle/>
          <a:p>
            <a:endParaRPr lang="fr-FR" dirty="0"/>
          </a:p>
          <a:p>
            <a:r>
              <a:rPr lang="fr-FR" dirty="0"/>
              <a:t>Institut national de psychiatrie légale Philippe-Pinel</a:t>
            </a:r>
          </a:p>
          <a:p>
            <a:r>
              <a:rPr lang="fr-FR" dirty="0"/>
              <a:t>Dîner-causerie</a:t>
            </a:r>
            <a:br>
              <a:rPr lang="fr-FR" dirty="0"/>
            </a:br>
            <a:r>
              <a:rPr lang="fr-FR" dirty="0"/>
              <a:t>30 août 2022</a:t>
            </a:r>
          </a:p>
          <a:p>
            <a:r>
              <a:rPr lang="fr-FR" dirty="0"/>
              <a:t>12 h à 13 h</a:t>
            </a:r>
            <a:br>
              <a:rPr lang="fr-FR" dirty="0"/>
            </a:br>
            <a:endParaRPr lang="fr-FR" dirty="0"/>
          </a:p>
          <a:p>
            <a:endParaRPr lang="fr-FR" dirty="0"/>
          </a:p>
        </p:txBody>
      </p:sp>
      <p:sp>
        <p:nvSpPr>
          <p:cNvPr id="10" name="ZoneTexte 9">
            <a:extLst>
              <a:ext uri="{FF2B5EF4-FFF2-40B4-BE49-F238E27FC236}">
                <a16:creationId xmlns:a16="http://schemas.microsoft.com/office/drawing/2014/main" id="{07130E29-4355-E44F-915F-38D135B434FE}"/>
              </a:ext>
            </a:extLst>
          </p:cNvPr>
          <p:cNvSpPr txBox="1"/>
          <p:nvPr/>
        </p:nvSpPr>
        <p:spPr>
          <a:xfrm>
            <a:off x="5294901" y="6022777"/>
            <a:ext cx="4301772" cy="307777"/>
          </a:xfrm>
          <a:prstGeom prst="rect">
            <a:avLst/>
          </a:prstGeom>
          <a:noFill/>
        </p:spPr>
        <p:txBody>
          <a:bodyPr wrap="square" rtlCol="0">
            <a:spAutoFit/>
          </a:bodyPr>
          <a:lstStyle/>
          <a:p>
            <a:pPr fontAlgn="base"/>
            <a:r>
              <a:rPr lang="fr-CA" sz="1400" b="1" dirty="0" smtClean="0">
                <a:solidFill>
                  <a:schemeClr val="bg1"/>
                </a:solidFill>
              </a:rPr>
              <a:t>forensia.pinel@ssss.gouv.qc.ca</a:t>
            </a:r>
            <a:endParaRPr lang="fr-CA" sz="1200" b="1" dirty="0">
              <a:solidFill>
                <a:schemeClr val="bg1"/>
              </a:solidFill>
            </a:endParaRPr>
          </a:p>
        </p:txBody>
      </p:sp>
      <p:sp>
        <p:nvSpPr>
          <p:cNvPr id="4" name="Rectangle 3"/>
          <p:cNvSpPr/>
          <p:nvPr/>
        </p:nvSpPr>
        <p:spPr>
          <a:xfrm>
            <a:off x="485030" y="5573864"/>
            <a:ext cx="1971923" cy="93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760" y="5948282"/>
            <a:ext cx="2279377" cy="619231"/>
          </a:xfrm>
          <a:prstGeom prst="rect">
            <a:avLst/>
          </a:prstGeom>
        </p:spPr>
      </p:pic>
    </p:spTree>
    <p:extLst>
      <p:ext uri="{BB962C8B-B14F-4D97-AF65-F5344CB8AC3E}">
        <p14:creationId xmlns:p14="http://schemas.microsoft.com/office/powerpoint/2010/main" val="350992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1" y="415229"/>
            <a:ext cx="9746292" cy="1325563"/>
          </a:xfrm>
        </p:spPr>
        <p:txBody>
          <a:bodyPr/>
          <a:lstStyle/>
          <a:p>
            <a:r>
              <a:rPr lang="fr-CA" dirty="0" smtClean="0"/>
              <a:t>Offre de formations de pointe</a:t>
            </a:r>
            <a:endParaRPr lang="fr-CA"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559" y="1775571"/>
            <a:ext cx="1851704" cy="26135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0672">
            <a:off x="609248" y="1741347"/>
            <a:ext cx="1957383" cy="26098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1364" y="1756878"/>
            <a:ext cx="2007573" cy="26098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88761">
            <a:off x="837834" y="2811978"/>
            <a:ext cx="2247060" cy="24727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31833">
            <a:off x="2317199" y="2803384"/>
            <a:ext cx="2026304" cy="26098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12161">
            <a:off x="3653069" y="3214104"/>
            <a:ext cx="1839271" cy="26117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Image 14"/>
          <p:cNvPicPr>
            <a:picLocks noChangeAspect="1"/>
          </p:cNvPicPr>
          <p:nvPr/>
        </p:nvPicPr>
        <p:blipFill rotWithShape="1">
          <a:blip r:embed="rId9">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12" name="Rectangle 11"/>
          <p:cNvSpPr/>
          <p:nvPr/>
        </p:nvSpPr>
        <p:spPr>
          <a:xfrm>
            <a:off x="6564905" y="2507813"/>
            <a:ext cx="4421796" cy="2646878"/>
          </a:xfrm>
          <a:prstGeom prst="rect">
            <a:avLst/>
          </a:prstGeom>
        </p:spPr>
        <p:txBody>
          <a:bodyPr wrap="square">
            <a:noAutofit/>
          </a:bodyPr>
          <a:lstStyle/>
          <a:p>
            <a:pPr marL="182563" lvl="4" indent="404813" defTabSz="914400">
              <a:spcBef>
                <a:spcPts val="1200"/>
              </a:spcBef>
              <a:spcAft>
                <a:spcPts val="1200"/>
              </a:spcAft>
              <a:buSzPct val="80000"/>
              <a:buBlip>
                <a:blip r:embed="rId10"/>
              </a:buBlip>
              <a:tabLst>
                <a:tab pos="604838" algn="l"/>
              </a:tabLst>
            </a:pPr>
            <a:r>
              <a:rPr lang="fr-CA" sz="2800" kern="1400" dirty="0" smtClean="0">
                <a:solidFill>
                  <a:schemeClr val="tx2"/>
                </a:solidFill>
                <a:latin typeface="+mj-lt"/>
              </a:rPr>
              <a:t>Données probantes</a:t>
            </a:r>
          </a:p>
          <a:p>
            <a:pPr marL="182563" lvl="4" indent="404813" defTabSz="914400">
              <a:spcBef>
                <a:spcPts val="1200"/>
              </a:spcBef>
              <a:spcAft>
                <a:spcPts val="1200"/>
              </a:spcAft>
              <a:buSzPct val="80000"/>
              <a:buBlip>
                <a:blip r:embed="rId10"/>
              </a:buBlip>
              <a:tabLst>
                <a:tab pos="604838" algn="l"/>
              </a:tabLst>
            </a:pPr>
            <a:r>
              <a:rPr lang="fr-CA" sz="2800" kern="1400" dirty="0" smtClean="0">
                <a:solidFill>
                  <a:schemeClr val="tx2"/>
                </a:solidFill>
                <a:latin typeface="+mj-lt"/>
              </a:rPr>
              <a:t>Processus de validation 	scientifique</a:t>
            </a:r>
          </a:p>
          <a:p>
            <a:pPr marL="182563" lvl="4" indent="404813" defTabSz="914400">
              <a:spcBef>
                <a:spcPts val="1200"/>
              </a:spcBef>
              <a:spcAft>
                <a:spcPts val="1200"/>
              </a:spcAft>
              <a:buSzPct val="80000"/>
              <a:buBlip>
                <a:blip r:embed="rId10"/>
              </a:buBlip>
              <a:tabLst>
                <a:tab pos="604838" algn="l"/>
              </a:tabLst>
            </a:pPr>
            <a:r>
              <a:rPr lang="fr-CA" sz="2800" kern="1400" dirty="0" smtClean="0">
                <a:solidFill>
                  <a:schemeClr val="tx2"/>
                </a:solidFill>
                <a:latin typeface="+mj-lt"/>
              </a:rPr>
              <a:t>Accréditations</a:t>
            </a:r>
            <a:endParaRPr lang="fr-CA" sz="2800" kern="1400" dirty="0">
              <a:solidFill>
                <a:schemeClr val="tx2"/>
              </a:solidFill>
              <a:latin typeface="+mj-lt"/>
            </a:endParaRPr>
          </a:p>
        </p:txBody>
      </p:sp>
      <p:sp>
        <p:nvSpPr>
          <p:cNvPr id="14"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402156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e 97"/>
          <p:cNvGrpSpPr/>
          <p:nvPr/>
        </p:nvGrpSpPr>
        <p:grpSpPr>
          <a:xfrm>
            <a:off x="6165456" y="221647"/>
            <a:ext cx="6109996" cy="5937209"/>
            <a:chOff x="6165456" y="221647"/>
            <a:chExt cx="6109996" cy="5937209"/>
          </a:xfrm>
        </p:grpSpPr>
        <p:grpSp>
          <p:nvGrpSpPr>
            <p:cNvPr id="96" name="Groupe 95"/>
            <p:cNvGrpSpPr/>
            <p:nvPr/>
          </p:nvGrpSpPr>
          <p:grpSpPr>
            <a:xfrm>
              <a:off x="6165456" y="221647"/>
              <a:ext cx="6109996" cy="5937209"/>
              <a:chOff x="6165456" y="221647"/>
              <a:chExt cx="6109996" cy="5937209"/>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530" y="221647"/>
                <a:ext cx="4475801" cy="5682196"/>
              </a:xfrm>
              <a:prstGeom prst="rect">
                <a:avLst/>
              </a:prstGeom>
            </p:spPr>
          </p:pic>
          <p:sp>
            <p:nvSpPr>
              <p:cNvPr id="27" name="ZoneTexte 26"/>
              <p:cNvSpPr txBox="1"/>
              <p:nvPr/>
            </p:nvSpPr>
            <p:spPr>
              <a:xfrm>
                <a:off x="7534493" y="2841168"/>
                <a:ext cx="967069" cy="338554"/>
              </a:xfrm>
              <a:prstGeom prst="rect">
                <a:avLst/>
              </a:prstGeom>
              <a:noFill/>
            </p:spPr>
            <p:txBody>
              <a:bodyPr wrap="square" rtlCol="0">
                <a:spAutoFit/>
              </a:bodyPr>
              <a:lstStyle/>
              <a:p>
                <a:pPr algn="ctr"/>
                <a:r>
                  <a:rPr lang="fr-CA" sz="800" dirty="0" smtClean="0">
                    <a:solidFill>
                      <a:schemeClr val="bg1"/>
                    </a:solidFill>
                    <a:latin typeface="Arial Black" panose="020B0A04020102020204" pitchFamily="34" charset="0"/>
                  </a:rPr>
                  <a:t>Nord du </a:t>
                </a:r>
                <a:r>
                  <a:rPr lang="fr-CA" sz="800" dirty="0">
                    <a:solidFill>
                      <a:schemeClr val="bg1"/>
                    </a:solidFill>
                    <a:latin typeface="Arial Black" panose="020B0A04020102020204" pitchFamily="34" charset="0"/>
                  </a:rPr>
                  <a:t>Q</a:t>
                </a:r>
                <a:r>
                  <a:rPr lang="fr-CA" sz="800" dirty="0" smtClean="0">
                    <a:solidFill>
                      <a:schemeClr val="bg1"/>
                    </a:solidFill>
                    <a:latin typeface="Arial Black" panose="020B0A04020102020204" pitchFamily="34" charset="0"/>
                  </a:rPr>
                  <a:t>uébec</a:t>
                </a:r>
                <a:endParaRPr lang="fr-CA" sz="800" dirty="0">
                  <a:solidFill>
                    <a:schemeClr val="bg1"/>
                  </a:solidFill>
                  <a:latin typeface="Arial Black" panose="020B0A04020102020204" pitchFamily="34" charset="0"/>
                </a:endParaRPr>
              </a:p>
            </p:txBody>
          </p:sp>
          <p:sp>
            <p:nvSpPr>
              <p:cNvPr id="28" name="ZoneTexte 27"/>
              <p:cNvSpPr txBox="1"/>
              <p:nvPr/>
            </p:nvSpPr>
            <p:spPr>
              <a:xfrm>
                <a:off x="9012780" y="3439844"/>
                <a:ext cx="967069" cy="215444"/>
              </a:xfrm>
              <a:prstGeom prst="rect">
                <a:avLst/>
              </a:prstGeom>
              <a:noFill/>
            </p:spPr>
            <p:txBody>
              <a:bodyPr wrap="square" rtlCol="0">
                <a:spAutoFit/>
              </a:bodyPr>
              <a:lstStyle/>
              <a:p>
                <a:pPr algn="ctr"/>
                <a:r>
                  <a:rPr lang="fr-CA" sz="800" dirty="0" smtClean="0">
                    <a:solidFill>
                      <a:schemeClr val="bg1"/>
                    </a:solidFill>
                    <a:latin typeface="Arial Black" panose="020B0A04020102020204" pitchFamily="34" charset="0"/>
                  </a:rPr>
                  <a:t>Côte-Nord</a:t>
                </a:r>
                <a:endParaRPr lang="fr-CA" sz="800" dirty="0">
                  <a:solidFill>
                    <a:schemeClr val="bg1"/>
                  </a:solidFill>
                  <a:latin typeface="Arial Black" panose="020B0A04020102020204" pitchFamily="34" charset="0"/>
                </a:endParaRPr>
              </a:p>
            </p:txBody>
          </p:sp>
          <p:sp>
            <p:nvSpPr>
              <p:cNvPr id="29" name="ZoneTexte 28"/>
              <p:cNvSpPr txBox="1"/>
              <p:nvPr/>
            </p:nvSpPr>
            <p:spPr>
              <a:xfrm>
                <a:off x="8239343" y="4003308"/>
                <a:ext cx="967069" cy="461665"/>
              </a:xfrm>
              <a:prstGeom prst="rect">
                <a:avLst/>
              </a:prstGeom>
              <a:noFill/>
            </p:spPr>
            <p:txBody>
              <a:bodyPr wrap="square" rtlCol="0">
                <a:spAutoFit/>
              </a:bodyPr>
              <a:lstStyle/>
              <a:p>
                <a:pPr algn="ctr"/>
                <a:r>
                  <a:rPr lang="fr-CA" sz="800" dirty="0" smtClean="0">
                    <a:solidFill>
                      <a:schemeClr val="bg1"/>
                    </a:solidFill>
                    <a:latin typeface="Arial Black" panose="020B0A04020102020204" pitchFamily="34" charset="0"/>
                  </a:rPr>
                  <a:t>Saguenay-Lac-Saint-Jean</a:t>
                </a:r>
                <a:endParaRPr lang="fr-CA" sz="800" dirty="0">
                  <a:solidFill>
                    <a:schemeClr val="bg1"/>
                  </a:solidFill>
                  <a:latin typeface="Arial Black" panose="020B0A04020102020204" pitchFamily="34" charset="0"/>
                </a:endParaRPr>
              </a:p>
            </p:txBody>
          </p:sp>
          <p:sp>
            <p:nvSpPr>
              <p:cNvPr id="30" name="ZoneTexte 29"/>
              <p:cNvSpPr txBox="1"/>
              <p:nvPr/>
            </p:nvSpPr>
            <p:spPr>
              <a:xfrm>
                <a:off x="7124512" y="4548803"/>
                <a:ext cx="667145" cy="461665"/>
              </a:xfrm>
              <a:prstGeom prst="rect">
                <a:avLst/>
              </a:prstGeom>
              <a:noFill/>
            </p:spPr>
            <p:txBody>
              <a:bodyPr wrap="square" rtlCol="0">
                <a:spAutoFit/>
              </a:bodyPr>
              <a:lstStyle/>
              <a:p>
                <a:pPr algn="ctr"/>
                <a:r>
                  <a:rPr lang="fr-CA" sz="800" dirty="0" smtClean="0">
                    <a:solidFill>
                      <a:schemeClr val="bg1"/>
                    </a:solidFill>
                    <a:latin typeface="Arial Black" panose="020B0A04020102020204" pitchFamily="34" charset="0"/>
                  </a:rPr>
                  <a:t>Abitibi-Témiscamingue</a:t>
                </a:r>
                <a:endParaRPr lang="fr-CA" sz="800" dirty="0">
                  <a:solidFill>
                    <a:schemeClr val="bg1"/>
                  </a:solidFill>
                  <a:latin typeface="Arial Black" panose="020B0A04020102020204" pitchFamily="34" charset="0"/>
                </a:endParaRPr>
              </a:p>
            </p:txBody>
          </p:sp>
          <p:sp>
            <p:nvSpPr>
              <p:cNvPr id="31" name="ZoneTexte 30"/>
              <p:cNvSpPr txBox="1"/>
              <p:nvPr/>
            </p:nvSpPr>
            <p:spPr>
              <a:xfrm rot="2352759">
                <a:off x="7992864" y="4744935"/>
                <a:ext cx="667145" cy="215444"/>
              </a:xfrm>
              <a:prstGeom prst="rect">
                <a:avLst/>
              </a:prstGeom>
              <a:noFill/>
            </p:spPr>
            <p:txBody>
              <a:bodyPr wrap="square" rtlCol="0">
                <a:spAutoFit/>
              </a:bodyPr>
              <a:lstStyle/>
              <a:p>
                <a:pPr algn="ctr"/>
                <a:r>
                  <a:rPr lang="fr-CA" sz="800" dirty="0" smtClean="0">
                    <a:solidFill>
                      <a:schemeClr val="bg1"/>
                    </a:solidFill>
                    <a:latin typeface="Arial Black" panose="020B0A04020102020204" pitchFamily="34" charset="0"/>
                  </a:rPr>
                  <a:t>Mauricie</a:t>
                </a:r>
                <a:endParaRPr lang="fr-CA" sz="800" dirty="0">
                  <a:solidFill>
                    <a:schemeClr val="bg1"/>
                  </a:solidFill>
                  <a:latin typeface="Arial Black" panose="020B0A04020102020204" pitchFamily="34" charset="0"/>
                </a:endParaRPr>
              </a:p>
            </p:txBody>
          </p:sp>
          <p:sp>
            <p:nvSpPr>
              <p:cNvPr id="33" name="ZoneTexte 32"/>
              <p:cNvSpPr txBox="1"/>
              <p:nvPr/>
            </p:nvSpPr>
            <p:spPr>
              <a:xfrm>
                <a:off x="8422631" y="4826042"/>
                <a:ext cx="967069" cy="215444"/>
              </a:xfrm>
              <a:prstGeom prst="rect">
                <a:avLst/>
              </a:prstGeom>
              <a:noFill/>
            </p:spPr>
            <p:txBody>
              <a:bodyPr wrap="square" rtlCol="0">
                <a:spAutoFit/>
              </a:bodyPr>
              <a:lstStyle/>
              <a:p>
                <a:pPr algn="ctr"/>
                <a:r>
                  <a:rPr lang="fr-CA" sz="800" dirty="0" smtClean="0">
                    <a:solidFill>
                      <a:schemeClr val="bg1"/>
                    </a:solidFill>
                    <a:latin typeface="Arial Black" panose="020B0A04020102020204" pitchFamily="34" charset="0"/>
                  </a:rPr>
                  <a:t>C.N.</a:t>
                </a:r>
                <a:endParaRPr lang="fr-CA" sz="800" dirty="0">
                  <a:solidFill>
                    <a:schemeClr val="bg1"/>
                  </a:solidFill>
                  <a:latin typeface="Arial Black" panose="020B0A04020102020204" pitchFamily="34" charset="0"/>
                </a:endParaRPr>
              </a:p>
            </p:txBody>
          </p:sp>
          <p:cxnSp>
            <p:nvCxnSpPr>
              <p:cNvPr id="34" name="Connecteur droit 33"/>
              <p:cNvCxnSpPr/>
              <p:nvPr/>
            </p:nvCxnSpPr>
            <p:spPr>
              <a:xfrm flipV="1">
                <a:off x="10128425" y="4254043"/>
                <a:ext cx="558625" cy="87823"/>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10608412" y="4086111"/>
                <a:ext cx="1164488" cy="33855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Gaspésie-Îles-de-la-Madeleine</a:t>
                </a:r>
                <a:endParaRPr lang="fr-CA" sz="800" dirty="0">
                  <a:solidFill>
                    <a:srgbClr val="02648F"/>
                  </a:solidFill>
                  <a:latin typeface="Arial Black" panose="020B0A04020102020204" pitchFamily="34" charset="0"/>
                </a:endParaRP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332" y="1894548"/>
                <a:ext cx="524293" cy="436911"/>
              </a:xfrm>
              <a:prstGeom prst="rect">
                <a:avLst/>
              </a:prstGeom>
            </p:spPr>
          </p:pic>
          <p:cxnSp>
            <p:nvCxnSpPr>
              <p:cNvPr id="38" name="Connecteur droit 37"/>
              <p:cNvCxnSpPr/>
              <p:nvPr/>
            </p:nvCxnSpPr>
            <p:spPr>
              <a:xfrm>
                <a:off x="10749101" y="2188897"/>
                <a:ext cx="604338"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11110964" y="2079076"/>
                <a:ext cx="1164488" cy="21544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Montréal</a:t>
                </a:r>
                <a:endParaRPr lang="fr-CA" sz="800" dirty="0">
                  <a:solidFill>
                    <a:srgbClr val="02648F"/>
                  </a:solidFill>
                  <a:latin typeface="Arial Black" panose="020B0A04020102020204" pitchFamily="34" charset="0"/>
                </a:endParaRPr>
              </a:p>
            </p:txBody>
          </p:sp>
          <p:sp>
            <p:nvSpPr>
              <p:cNvPr id="46" name="ZoneTexte 45"/>
              <p:cNvSpPr txBox="1"/>
              <p:nvPr/>
            </p:nvSpPr>
            <p:spPr>
              <a:xfrm>
                <a:off x="11051270" y="1701000"/>
                <a:ext cx="1164488" cy="21544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Laval</a:t>
                </a:r>
                <a:endParaRPr lang="fr-CA" sz="800" dirty="0">
                  <a:solidFill>
                    <a:srgbClr val="02648F"/>
                  </a:solidFill>
                  <a:latin typeface="Arial Black" panose="020B0A04020102020204" pitchFamily="34" charset="0"/>
                </a:endParaRPr>
              </a:p>
            </p:txBody>
          </p:sp>
          <p:cxnSp>
            <p:nvCxnSpPr>
              <p:cNvPr id="47" name="Connecteur droit 46"/>
              <p:cNvCxnSpPr/>
              <p:nvPr/>
            </p:nvCxnSpPr>
            <p:spPr>
              <a:xfrm flipV="1">
                <a:off x="10599332" y="1808722"/>
                <a:ext cx="831526" cy="15138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9365131" y="4662893"/>
                <a:ext cx="693356" cy="95024"/>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9816012" y="4530814"/>
                <a:ext cx="1164488" cy="33855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Bas-Saint-Laurent</a:t>
                </a:r>
                <a:endParaRPr lang="fr-CA" sz="800" dirty="0">
                  <a:solidFill>
                    <a:srgbClr val="02648F"/>
                  </a:solidFill>
                  <a:latin typeface="Arial Black" panose="020B0A04020102020204" pitchFamily="34" charset="0"/>
                </a:endParaRPr>
              </a:p>
            </p:txBody>
          </p:sp>
          <p:cxnSp>
            <p:nvCxnSpPr>
              <p:cNvPr id="52" name="Connecteur droit 51"/>
              <p:cNvCxnSpPr/>
              <p:nvPr/>
            </p:nvCxnSpPr>
            <p:spPr>
              <a:xfrm flipV="1">
                <a:off x="9100561" y="5187395"/>
                <a:ext cx="693356" cy="95024"/>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9546937" y="5040790"/>
                <a:ext cx="1164488" cy="33855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Chaudière-Appalaches</a:t>
                </a:r>
                <a:endParaRPr lang="fr-CA" sz="800" dirty="0">
                  <a:solidFill>
                    <a:srgbClr val="02648F"/>
                  </a:solidFill>
                  <a:latin typeface="Arial Black" panose="020B0A04020102020204" pitchFamily="34" charset="0"/>
                </a:endParaRPr>
              </a:p>
            </p:txBody>
          </p:sp>
          <p:cxnSp>
            <p:nvCxnSpPr>
              <p:cNvPr id="55" name="Connecteur droit 54"/>
              <p:cNvCxnSpPr/>
              <p:nvPr/>
            </p:nvCxnSpPr>
            <p:spPr>
              <a:xfrm>
                <a:off x="8866992" y="5604096"/>
                <a:ext cx="592928" cy="11636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9144854" y="5633330"/>
                <a:ext cx="1164488" cy="21544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Estrie</a:t>
                </a:r>
                <a:endParaRPr lang="fr-CA" sz="800" dirty="0">
                  <a:solidFill>
                    <a:srgbClr val="02648F"/>
                  </a:solidFill>
                  <a:latin typeface="Arial Black" panose="020B0A04020102020204" pitchFamily="34" charset="0"/>
                </a:endParaRPr>
              </a:p>
            </p:txBody>
          </p:sp>
          <p:cxnSp>
            <p:nvCxnSpPr>
              <p:cNvPr id="57" name="Connecteur droit 56"/>
              <p:cNvCxnSpPr>
                <a:endCxn id="58" idx="0"/>
              </p:cNvCxnSpPr>
              <p:nvPr/>
            </p:nvCxnSpPr>
            <p:spPr>
              <a:xfrm>
                <a:off x="8501562" y="5698282"/>
                <a:ext cx="234082" cy="205561"/>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8153400" y="5903843"/>
                <a:ext cx="1164488" cy="21544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Montérégie</a:t>
                </a:r>
                <a:endParaRPr lang="fr-CA" sz="800" dirty="0">
                  <a:solidFill>
                    <a:srgbClr val="02648F"/>
                  </a:solidFill>
                  <a:latin typeface="Arial Black" panose="020B0A04020102020204" pitchFamily="34" charset="0"/>
                </a:endParaRPr>
              </a:p>
            </p:txBody>
          </p:sp>
          <p:cxnSp>
            <p:nvCxnSpPr>
              <p:cNvPr id="61" name="Connecteur droit 60"/>
              <p:cNvCxnSpPr>
                <a:endCxn id="62" idx="0"/>
              </p:cNvCxnSpPr>
              <p:nvPr/>
            </p:nvCxnSpPr>
            <p:spPr>
              <a:xfrm flipH="1">
                <a:off x="7934803" y="5492342"/>
                <a:ext cx="315398" cy="45107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7352559" y="5943412"/>
                <a:ext cx="1164488" cy="21544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Laurentides</a:t>
                </a:r>
                <a:endParaRPr lang="fr-CA" sz="800" dirty="0">
                  <a:solidFill>
                    <a:srgbClr val="02648F"/>
                  </a:solidFill>
                  <a:latin typeface="Arial Black" panose="020B0A04020102020204" pitchFamily="34" charset="0"/>
                </a:endParaRPr>
              </a:p>
            </p:txBody>
          </p:sp>
          <p:cxnSp>
            <p:nvCxnSpPr>
              <p:cNvPr id="64" name="Connecteur droit 63"/>
              <p:cNvCxnSpPr/>
              <p:nvPr/>
            </p:nvCxnSpPr>
            <p:spPr>
              <a:xfrm flipH="1">
                <a:off x="7063530" y="5276276"/>
                <a:ext cx="603112" cy="297657"/>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6165456" y="5505012"/>
                <a:ext cx="1164488" cy="21544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Outaouais</a:t>
                </a:r>
                <a:endParaRPr lang="fr-CA" sz="800" dirty="0">
                  <a:solidFill>
                    <a:srgbClr val="02648F"/>
                  </a:solidFill>
                  <a:latin typeface="Arial Black" panose="020B0A04020102020204" pitchFamily="34" charset="0"/>
                </a:endParaRPr>
              </a:p>
            </p:txBody>
          </p:sp>
          <p:cxnSp>
            <p:nvCxnSpPr>
              <p:cNvPr id="68" name="Connecteur droit 67"/>
              <p:cNvCxnSpPr/>
              <p:nvPr/>
            </p:nvCxnSpPr>
            <p:spPr>
              <a:xfrm flipH="1">
                <a:off x="7155622" y="5266489"/>
                <a:ext cx="1146138" cy="596248"/>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6243688" y="5787733"/>
                <a:ext cx="1164488" cy="21544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Lanaudière</a:t>
                </a:r>
                <a:endParaRPr lang="fr-CA" sz="800" dirty="0">
                  <a:solidFill>
                    <a:srgbClr val="02648F"/>
                  </a:solidFill>
                  <a:latin typeface="Arial Black" panose="020B0A04020102020204" pitchFamily="34" charset="0"/>
                </a:endParaRPr>
              </a:p>
            </p:txBody>
          </p:sp>
          <p:cxnSp>
            <p:nvCxnSpPr>
              <p:cNvPr id="72" name="Connecteur droit 71"/>
              <p:cNvCxnSpPr/>
              <p:nvPr/>
            </p:nvCxnSpPr>
            <p:spPr>
              <a:xfrm>
                <a:off x="8748136" y="5384956"/>
                <a:ext cx="875945" cy="120056"/>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9363119" y="5355976"/>
                <a:ext cx="1164488" cy="338554"/>
              </a:xfrm>
              <a:prstGeom prst="rect">
                <a:avLst/>
              </a:prstGeom>
              <a:noFill/>
            </p:spPr>
            <p:txBody>
              <a:bodyPr wrap="square" rtlCol="0">
                <a:spAutoFit/>
              </a:bodyPr>
              <a:lstStyle/>
              <a:p>
                <a:pPr algn="ctr"/>
                <a:r>
                  <a:rPr lang="fr-CA" sz="800" dirty="0" smtClean="0">
                    <a:solidFill>
                      <a:srgbClr val="02648F"/>
                    </a:solidFill>
                    <a:latin typeface="Arial Black" panose="020B0A04020102020204" pitchFamily="34" charset="0"/>
                  </a:rPr>
                  <a:t>Centre-du-Québec</a:t>
                </a:r>
                <a:endParaRPr lang="fr-CA" sz="800" dirty="0">
                  <a:solidFill>
                    <a:srgbClr val="02648F"/>
                  </a:solidFill>
                  <a:latin typeface="Arial Black" panose="020B0A04020102020204" pitchFamily="34" charset="0"/>
                </a:endParaRPr>
              </a:p>
            </p:txBody>
          </p:sp>
        </p:grpSp>
        <p:sp>
          <p:nvSpPr>
            <p:cNvPr id="97" name="Rectangle 96"/>
            <p:cNvSpPr/>
            <p:nvPr/>
          </p:nvSpPr>
          <p:spPr>
            <a:xfrm>
              <a:off x="9489430" y="551400"/>
              <a:ext cx="2668332" cy="830997"/>
            </a:xfrm>
            <a:prstGeom prst="rect">
              <a:avLst/>
            </a:prstGeom>
          </p:spPr>
          <p:txBody>
            <a:bodyPr wrap="square">
              <a:spAutoFit/>
            </a:bodyPr>
            <a:lstStyle/>
            <a:p>
              <a:pPr algn="ctr"/>
              <a:r>
                <a:rPr lang="fr-FR" sz="1600" b="1" dirty="0">
                  <a:solidFill>
                    <a:srgbClr val="02648F"/>
                  </a:solidFill>
                  <a:latin typeface="Trebuchet MS" panose="020B0603020202020204" pitchFamily="34" charset="0"/>
                </a:rPr>
                <a:t>Provenance des </a:t>
              </a:r>
              <a:r>
                <a:rPr lang="fr-FR" sz="1600" b="1" dirty="0" err="1" smtClean="0">
                  <a:solidFill>
                    <a:srgbClr val="02648F"/>
                  </a:solidFill>
                  <a:latin typeface="Trebuchet MS" panose="020B0603020202020204" pitchFamily="34" charset="0"/>
                </a:rPr>
                <a:t>participant.e.s</a:t>
              </a:r>
              <a:r>
                <a:rPr lang="fr-FR" sz="1600" b="1" dirty="0" smtClean="0">
                  <a:solidFill>
                    <a:srgbClr val="02648F"/>
                  </a:solidFill>
                  <a:latin typeface="Trebuchet MS" panose="020B0603020202020204" pitchFamily="34" charset="0"/>
                </a:rPr>
                <a:t> aux conférences-midi</a:t>
              </a:r>
              <a:endParaRPr lang="fr-FR" sz="1600" b="1" dirty="0">
                <a:solidFill>
                  <a:srgbClr val="02648F"/>
                </a:solidFill>
                <a:latin typeface="Trebuchet MS" panose="020B0603020202020204" pitchFamily="34" charset="0"/>
              </a:endParaRPr>
            </a:p>
          </p:txBody>
        </p:sp>
      </p:grpSp>
      <p:sp>
        <p:nvSpPr>
          <p:cNvPr id="2" name="Titre 1"/>
          <p:cNvSpPr>
            <a:spLocks noGrp="1"/>
          </p:cNvSpPr>
          <p:nvPr>
            <p:ph type="title"/>
          </p:nvPr>
        </p:nvSpPr>
        <p:spPr/>
        <p:txBody>
          <a:bodyPr/>
          <a:lstStyle/>
          <a:p>
            <a:r>
              <a:rPr lang="fr-CA" dirty="0" err="1" smtClean="0"/>
              <a:t>Forensia</a:t>
            </a:r>
            <a:r>
              <a:rPr lang="fr-CA" dirty="0" smtClean="0"/>
              <a:t> en chiffres </a:t>
            </a:r>
            <a:br>
              <a:rPr lang="fr-CA" dirty="0" smtClean="0"/>
            </a:br>
            <a:r>
              <a:rPr lang="fr-CA" dirty="0" smtClean="0"/>
              <a:t>(2021-2022)</a:t>
            </a:r>
            <a:endParaRPr lang="fr-CA" dirty="0"/>
          </a:p>
        </p:txBody>
      </p:sp>
      <p:sp>
        <p:nvSpPr>
          <p:cNvPr id="11" name="Ellipse 10"/>
          <p:cNvSpPr/>
          <p:nvPr/>
        </p:nvSpPr>
        <p:spPr>
          <a:xfrm>
            <a:off x="7907211" y="3214182"/>
            <a:ext cx="110817" cy="110817"/>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78" name="Ellipse 77"/>
          <p:cNvSpPr/>
          <p:nvPr/>
        </p:nvSpPr>
        <p:spPr>
          <a:xfrm>
            <a:off x="9447239" y="3714374"/>
            <a:ext cx="110817" cy="110817"/>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79" name="Ellipse 78"/>
          <p:cNvSpPr/>
          <p:nvPr/>
        </p:nvSpPr>
        <p:spPr>
          <a:xfrm>
            <a:off x="7209650" y="5048772"/>
            <a:ext cx="110817" cy="110817"/>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0" name="Ellipse 79"/>
          <p:cNvSpPr/>
          <p:nvPr/>
        </p:nvSpPr>
        <p:spPr>
          <a:xfrm>
            <a:off x="8677857" y="5314287"/>
            <a:ext cx="110817" cy="110817"/>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1" name="Ellipse 80"/>
          <p:cNvSpPr/>
          <p:nvPr/>
        </p:nvSpPr>
        <p:spPr>
          <a:xfrm>
            <a:off x="9291939" y="4661705"/>
            <a:ext cx="164825" cy="164825"/>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2" name="Ellipse 81"/>
          <p:cNvSpPr/>
          <p:nvPr/>
        </p:nvSpPr>
        <p:spPr>
          <a:xfrm>
            <a:off x="8653231" y="4433011"/>
            <a:ext cx="164825" cy="164825"/>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3" name="Ellipse 82"/>
          <p:cNvSpPr/>
          <p:nvPr/>
        </p:nvSpPr>
        <p:spPr>
          <a:xfrm>
            <a:off x="8416991" y="5026122"/>
            <a:ext cx="227582" cy="227582"/>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4" name="Ellipse 83"/>
          <p:cNvSpPr/>
          <p:nvPr/>
        </p:nvSpPr>
        <p:spPr>
          <a:xfrm>
            <a:off x="8788021" y="5501577"/>
            <a:ext cx="227582" cy="227582"/>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5" name="Ellipse 84"/>
          <p:cNvSpPr/>
          <p:nvPr/>
        </p:nvSpPr>
        <p:spPr>
          <a:xfrm>
            <a:off x="8986770" y="5139913"/>
            <a:ext cx="227582" cy="227582"/>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6" name="Ellipse 85"/>
          <p:cNvSpPr/>
          <p:nvPr/>
        </p:nvSpPr>
        <p:spPr>
          <a:xfrm>
            <a:off x="10499859" y="1882602"/>
            <a:ext cx="227582" cy="227582"/>
          </a:xfrm>
          <a:prstGeom prst="ellipse">
            <a:avLst/>
          </a:prstGeom>
          <a:solidFill>
            <a:srgbClr val="DBE8F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7" name="Ellipse 86"/>
          <p:cNvSpPr/>
          <p:nvPr/>
        </p:nvSpPr>
        <p:spPr>
          <a:xfrm>
            <a:off x="8139862" y="5080239"/>
            <a:ext cx="287256" cy="287256"/>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89" name="Ellipse 88"/>
          <p:cNvSpPr/>
          <p:nvPr/>
        </p:nvSpPr>
        <p:spPr>
          <a:xfrm>
            <a:off x="8053705" y="5338208"/>
            <a:ext cx="345145" cy="345145"/>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90" name="Ellipse 89"/>
          <p:cNvSpPr/>
          <p:nvPr/>
        </p:nvSpPr>
        <p:spPr>
          <a:xfrm>
            <a:off x="7520318" y="5139913"/>
            <a:ext cx="345145" cy="345145"/>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91" name="Ellipse 90"/>
          <p:cNvSpPr/>
          <p:nvPr/>
        </p:nvSpPr>
        <p:spPr>
          <a:xfrm>
            <a:off x="8220438" y="5376592"/>
            <a:ext cx="595588" cy="595588"/>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92" name="Ellipse 91"/>
          <p:cNvSpPr/>
          <p:nvPr/>
        </p:nvSpPr>
        <p:spPr>
          <a:xfrm>
            <a:off x="10076963" y="4252494"/>
            <a:ext cx="164825" cy="164825"/>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93" name="Ellipse 92"/>
          <p:cNvSpPr/>
          <p:nvPr/>
        </p:nvSpPr>
        <p:spPr>
          <a:xfrm>
            <a:off x="8590127" y="4579731"/>
            <a:ext cx="697981" cy="697981"/>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Black" panose="020B0A04020102020204" pitchFamily="34" charset="0"/>
            </a:endParaRPr>
          </a:p>
        </p:txBody>
      </p:sp>
      <p:sp>
        <p:nvSpPr>
          <p:cNvPr id="94" name="Ellipse 93"/>
          <p:cNvSpPr/>
          <p:nvPr/>
        </p:nvSpPr>
        <p:spPr>
          <a:xfrm>
            <a:off x="10219811" y="1664107"/>
            <a:ext cx="1049580" cy="1049580"/>
          </a:xfrm>
          <a:prstGeom prst="ellipse">
            <a:avLst/>
          </a:prstGeom>
          <a:solidFill>
            <a:srgbClr val="DBE8F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Arial Black" panose="020B0A04020102020204" pitchFamily="34" charset="0"/>
            </a:endParaRPr>
          </a:p>
        </p:txBody>
      </p:sp>
      <p:grpSp>
        <p:nvGrpSpPr>
          <p:cNvPr id="108" name="Groupe 107"/>
          <p:cNvGrpSpPr/>
          <p:nvPr/>
        </p:nvGrpSpPr>
        <p:grpSpPr>
          <a:xfrm>
            <a:off x="1887417" y="2024358"/>
            <a:ext cx="2624764" cy="830997"/>
            <a:chOff x="1887417" y="2024358"/>
            <a:chExt cx="2624764" cy="830997"/>
          </a:xfrm>
        </p:grpSpPr>
        <p:sp>
          <p:nvSpPr>
            <p:cNvPr id="99" name="Rectangle 98"/>
            <p:cNvSpPr/>
            <p:nvPr/>
          </p:nvSpPr>
          <p:spPr>
            <a:xfrm>
              <a:off x="1887417" y="2024358"/>
              <a:ext cx="545342" cy="830997"/>
            </a:xfrm>
            <a:prstGeom prst="rect">
              <a:avLst/>
            </a:prstGeom>
          </p:spPr>
          <p:txBody>
            <a:bodyPr wrap="none">
              <a:spAutoFit/>
            </a:bodyPr>
            <a:lstStyle/>
            <a:p>
              <a:r>
                <a:rPr lang="fr-CA" sz="4800" b="1" dirty="0" smtClean="0">
                  <a:solidFill>
                    <a:srgbClr val="02648F"/>
                  </a:solidFill>
                  <a:latin typeface="Trebuchet MS" panose="020B0603020202020204" pitchFamily="34" charset="0"/>
                </a:rPr>
                <a:t>7</a:t>
              </a:r>
              <a:endParaRPr lang="fr-CA" sz="4800" b="1" dirty="0">
                <a:solidFill>
                  <a:srgbClr val="02648F"/>
                </a:solidFill>
                <a:latin typeface="Trebuchet MS" panose="020B0603020202020204" pitchFamily="34" charset="0"/>
              </a:endParaRPr>
            </a:p>
          </p:txBody>
        </p:sp>
        <p:sp>
          <p:nvSpPr>
            <p:cNvPr id="103" name="Rectangle 102"/>
            <p:cNvSpPr/>
            <p:nvPr/>
          </p:nvSpPr>
          <p:spPr>
            <a:xfrm>
              <a:off x="2681744" y="2257028"/>
              <a:ext cx="1830437" cy="369332"/>
            </a:xfrm>
            <a:prstGeom prst="rect">
              <a:avLst/>
            </a:prstGeom>
          </p:spPr>
          <p:txBody>
            <a:bodyPr wrap="none">
              <a:spAutoFit/>
            </a:bodyPr>
            <a:lstStyle/>
            <a:p>
              <a:r>
                <a:rPr lang="fr-CA" dirty="0" smtClean="0">
                  <a:solidFill>
                    <a:srgbClr val="44546A"/>
                  </a:solidFill>
                </a:rPr>
                <a:t>conférences-midi</a:t>
              </a:r>
              <a:endParaRPr lang="fr-CA" dirty="0">
                <a:solidFill>
                  <a:srgbClr val="44546A"/>
                </a:solidFill>
              </a:endParaRPr>
            </a:p>
          </p:txBody>
        </p:sp>
      </p:grpSp>
      <p:grpSp>
        <p:nvGrpSpPr>
          <p:cNvPr id="109" name="Groupe 108"/>
          <p:cNvGrpSpPr/>
          <p:nvPr/>
        </p:nvGrpSpPr>
        <p:grpSpPr>
          <a:xfrm>
            <a:off x="1526742" y="2764223"/>
            <a:ext cx="4016483" cy="830997"/>
            <a:chOff x="1526742" y="2764223"/>
            <a:chExt cx="4016483" cy="830997"/>
          </a:xfrm>
        </p:grpSpPr>
        <p:sp>
          <p:nvSpPr>
            <p:cNvPr id="100" name="Rectangle 99"/>
            <p:cNvSpPr/>
            <p:nvPr/>
          </p:nvSpPr>
          <p:spPr>
            <a:xfrm>
              <a:off x="1526742" y="2764223"/>
              <a:ext cx="906017" cy="830997"/>
            </a:xfrm>
            <a:prstGeom prst="rect">
              <a:avLst/>
            </a:prstGeom>
          </p:spPr>
          <p:txBody>
            <a:bodyPr wrap="none">
              <a:spAutoFit/>
            </a:bodyPr>
            <a:lstStyle/>
            <a:p>
              <a:r>
                <a:rPr lang="fr-CA" sz="4800" b="1" dirty="0" smtClean="0">
                  <a:solidFill>
                    <a:srgbClr val="02648F"/>
                  </a:solidFill>
                  <a:latin typeface="Trebuchet MS" panose="020B0603020202020204" pitchFamily="34" charset="0"/>
                </a:rPr>
                <a:t>55</a:t>
              </a:r>
              <a:endParaRPr lang="fr-CA" sz="4800" b="1" dirty="0">
                <a:solidFill>
                  <a:srgbClr val="02648F"/>
                </a:solidFill>
                <a:latin typeface="Trebuchet MS" panose="020B0603020202020204" pitchFamily="34" charset="0"/>
              </a:endParaRPr>
            </a:p>
          </p:txBody>
        </p:sp>
        <p:sp>
          <p:nvSpPr>
            <p:cNvPr id="104" name="Rectangle 103"/>
            <p:cNvSpPr/>
            <p:nvPr/>
          </p:nvSpPr>
          <p:spPr>
            <a:xfrm>
              <a:off x="2676543" y="2852160"/>
              <a:ext cx="2866682" cy="646331"/>
            </a:xfrm>
            <a:prstGeom prst="rect">
              <a:avLst/>
            </a:prstGeom>
          </p:spPr>
          <p:txBody>
            <a:bodyPr wrap="none">
              <a:spAutoFit/>
            </a:bodyPr>
            <a:lstStyle/>
            <a:p>
              <a:r>
                <a:rPr lang="fr-CA" dirty="0">
                  <a:solidFill>
                    <a:srgbClr val="44546A"/>
                  </a:solidFill>
                </a:rPr>
                <a:t>f</a:t>
              </a:r>
              <a:r>
                <a:rPr lang="fr-CA" dirty="0" smtClean="0">
                  <a:solidFill>
                    <a:srgbClr val="44546A"/>
                  </a:solidFill>
                </a:rPr>
                <a:t>ormations et présentations</a:t>
              </a:r>
              <a:br>
                <a:rPr lang="fr-CA" dirty="0" smtClean="0">
                  <a:solidFill>
                    <a:srgbClr val="44546A"/>
                  </a:solidFill>
                </a:rPr>
              </a:br>
              <a:r>
                <a:rPr lang="fr-CA" dirty="0" smtClean="0">
                  <a:solidFill>
                    <a:srgbClr val="44546A"/>
                  </a:solidFill>
                </a:rPr>
                <a:t>en santé mentale </a:t>
              </a:r>
              <a:r>
                <a:rPr lang="fr-CA" dirty="0" err="1" smtClean="0">
                  <a:solidFill>
                    <a:srgbClr val="44546A"/>
                  </a:solidFill>
                </a:rPr>
                <a:t>forensique</a:t>
              </a:r>
              <a:endParaRPr lang="fr-CA" dirty="0">
                <a:solidFill>
                  <a:srgbClr val="44546A"/>
                </a:solidFill>
              </a:endParaRPr>
            </a:p>
          </p:txBody>
        </p:sp>
      </p:grpSp>
      <p:grpSp>
        <p:nvGrpSpPr>
          <p:cNvPr id="111" name="Groupe 110"/>
          <p:cNvGrpSpPr/>
          <p:nvPr/>
        </p:nvGrpSpPr>
        <p:grpSpPr>
          <a:xfrm>
            <a:off x="810266" y="4437832"/>
            <a:ext cx="5634833" cy="923330"/>
            <a:chOff x="810266" y="4437832"/>
            <a:chExt cx="5634833" cy="923330"/>
          </a:xfrm>
        </p:grpSpPr>
        <p:sp>
          <p:nvSpPr>
            <p:cNvPr id="102" name="Rectangle 101"/>
            <p:cNvSpPr/>
            <p:nvPr/>
          </p:nvSpPr>
          <p:spPr>
            <a:xfrm>
              <a:off x="810266" y="4492730"/>
              <a:ext cx="1627369" cy="830997"/>
            </a:xfrm>
            <a:prstGeom prst="rect">
              <a:avLst/>
            </a:prstGeom>
          </p:spPr>
          <p:txBody>
            <a:bodyPr wrap="none">
              <a:spAutoFit/>
            </a:bodyPr>
            <a:lstStyle/>
            <a:p>
              <a:r>
                <a:rPr lang="fr-CA" sz="4800" b="1" dirty="0" smtClean="0">
                  <a:solidFill>
                    <a:srgbClr val="02648F"/>
                  </a:solidFill>
                  <a:latin typeface="Trebuchet MS" panose="020B0603020202020204" pitchFamily="34" charset="0"/>
                </a:rPr>
                <a:t>1438</a:t>
              </a:r>
              <a:endParaRPr lang="fr-CA" sz="4800" b="1" dirty="0">
                <a:solidFill>
                  <a:srgbClr val="02648F"/>
                </a:solidFill>
                <a:latin typeface="Trebuchet MS" panose="020B0603020202020204" pitchFamily="34" charset="0"/>
              </a:endParaRPr>
            </a:p>
          </p:txBody>
        </p:sp>
        <p:sp>
          <p:nvSpPr>
            <p:cNvPr id="106" name="Rectangle 105"/>
            <p:cNvSpPr/>
            <p:nvPr/>
          </p:nvSpPr>
          <p:spPr>
            <a:xfrm>
              <a:off x="2648700" y="4437832"/>
              <a:ext cx="3796399" cy="923330"/>
            </a:xfrm>
            <a:prstGeom prst="rect">
              <a:avLst/>
            </a:prstGeom>
          </p:spPr>
          <p:txBody>
            <a:bodyPr wrap="square">
              <a:spAutoFit/>
            </a:bodyPr>
            <a:lstStyle/>
            <a:p>
              <a:r>
                <a:rPr lang="fr-CA" dirty="0" err="1" smtClean="0">
                  <a:solidFill>
                    <a:srgbClr val="44546A"/>
                  </a:solidFill>
                </a:rPr>
                <a:t>participant.e.s</a:t>
              </a:r>
              <a:r>
                <a:rPr lang="fr-CA" dirty="0" smtClean="0">
                  <a:solidFill>
                    <a:srgbClr val="44546A"/>
                  </a:solidFill>
                </a:rPr>
                <a:t> aux formations </a:t>
              </a:r>
              <a:br>
                <a:rPr lang="fr-CA" dirty="0" smtClean="0">
                  <a:solidFill>
                    <a:srgbClr val="44546A"/>
                  </a:solidFill>
                </a:rPr>
              </a:br>
              <a:r>
                <a:rPr lang="fr-CA" dirty="0" smtClean="0">
                  <a:solidFill>
                    <a:srgbClr val="44546A"/>
                  </a:solidFill>
                </a:rPr>
                <a:t>et aux présentations en santé mentale </a:t>
              </a:r>
              <a:r>
                <a:rPr lang="fr-CA" dirty="0" err="1" smtClean="0">
                  <a:solidFill>
                    <a:srgbClr val="44546A"/>
                  </a:solidFill>
                </a:rPr>
                <a:t>forensique</a:t>
              </a:r>
              <a:endParaRPr lang="fr-CA" dirty="0">
                <a:solidFill>
                  <a:srgbClr val="44546A"/>
                </a:solidFill>
              </a:endParaRPr>
            </a:p>
          </p:txBody>
        </p:sp>
      </p:grpSp>
      <p:grpSp>
        <p:nvGrpSpPr>
          <p:cNvPr id="110" name="Groupe 109"/>
          <p:cNvGrpSpPr/>
          <p:nvPr/>
        </p:nvGrpSpPr>
        <p:grpSpPr>
          <a:xfrm>
            <a:off x="805390" y="3529074"/>
            <a:ext cx="3835641" cy="830997"/>
            <a:chOff x="805390" y="3529074"/>
            <a:chExt cx="3835641" cy="830997"/>
          </a:xfrm>
        </p:grpSpPr>
        <p:sp>
          <p:nvSpPr>
            <p:cNvPr id="101" name="Rectangle 100"/>
            <p:cNvSpPr/>
            <p:nvPr/>
          </p:nvSpPr>
          <p:spPr>
            <a:xfrm>
              <a:off x="805390" y="3529074"/>
              <a:ext cx="1627369" cy="830997"/>
            </a:xfrm>
            <a:prstGeom prst="rect">
              <a:avLst/>
            </a:prstGeom>
          </p:spPr>
          <p:txBody>
            <a:bodyPr wrap="none">
              <a:spAutoFit/>
            </a:bodyPr>
            <a:lstStyle/>
            <a:p>
              <a:r>
                <a:rPr lang="fr-CA" sz="4800" b="1" dirty="0" smtClean="0">
                  <a:solidFill>
                    <a:srgbClr val="02648F"/>
                  </a:solidFill>
                  <a:latin typeface="Trebuchet MS" panose="020B0603020202020204" pitchFamily="34" charset="0"/>
                </a:rPr>
                <a:t>1509</a:t>
              </a:r>
              <a:endParaRPr lang="fr-CA" sz="4800" b="1" dirty="0">
                <a:solidFill>
                  <a:srgbClr val="02648F"/>
                </a:solidFill>
                <a:latin typeface="Trebuchet MS" panose="020B0603020202020204" pitchFamily="34" charset="0"/>
              </a:endParaRPr>
            </a:p>
          </p:txBody>
        </p:sp>
        <p:sp>
          <p:nvSpPr>
            <p:cNvPr id="107" name="Rectangle 106"/>
            <p:cNvSpPr/>
            <p:nvPr/>
          </p:nvSpPr>
          <p:spPr>
            <a:xfrm>
              <a:off x="2684085" y="3614906"/>
              <a:ext cx="1956946" cy="646331"/>
            </a:xfrm>
            <a:prstGeom prst="rect">
              <a:avLst/>
            </a:prstGeom>
          </p:spPr>
          <p:txBody>
            <a:bodyPr wrap="none">
              <a:spAutoFit/>
            </a:bodyPr>
            <a:lstStyle/>
            <a:p>
              <a:r>
                <a:rPr lang="fr-CA" dirty="0" err="1" smtClean="0">
                  <a:solidFill>
                    <a:srgbClr val="44546A"/>
                  </a:solidFill>
                </a:rPr>
                <a:t>participant.e.s</a:t>
              </a:r>
              <a:r>
                <a:rPr lang="fr-CA" dirty="0" smtClean="0">
                  <a:solidFill>
                    <a:srgbClr val="44546A"/>
                  </a:solidFill>
                </a:rPr>
                <a:t> aux </a:t>
              </a:r>
              <a:br>
                <a:rPr lang="fr-CA" dirty="0" smtClean="0">
                  <a:solidFill>
                    <a:srgbClr val="44546A"/>
                  </a:solidFill>
                </a:rPr>
              </a:br>
              <a:r>
                <a:rPr lang="fr-CA" dirty="0" smtClean="0">
                  <a:solidFill>
                    <a:srgbClr val="44546A"/>
                  </a:solidFill>
                </a:rPr>
                <a:t>conférences-midi</a:t>
              </a:r>
              <a:endParaRPr lang="fr-CA" dirty="0">
                <a:solidFill>
                  <a:srgbClr val="44546A"/>
                </a:solidFill>
              </a:endParaRPr>
            </a:p>
          </p:txBody>
        </p:sp>
      </p:grpSp>
      <p:pic>
        <p:nvPicPr>
          <p:cNvPr id="67" name="Image 66"/>
          <p:cNvPicPr>
            <a:picLocks noChangeAspect="1"/>
          </p:cNvPicPr>
          <p:nvPr/>
        </p:nvPicPr>
        <p:blipFill rotWithShape="1">
          <a:blip r:embed="rId5">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71"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26958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par>
                                <p:cTn id="8" presetID="6" presetClass="entr" presetSubtype="32" fill="hold" nodeType="withEffect">
                                  <p:stCondLst>
                                    <p:cond delay="1000"/>
                                  </p:stCondLst>
                                  <p:childTnLst>
                                    <p:set>
                                      <p:cBhvr>
                                        <p:cTn id="9" dur="1" fill="hold">
                                          <p:stCondLst>
                                            <p:cond delay="0"/>
                                          </p:stCondLst>
                                        </p:cTn>
                                        <p:tgtEl>
                                          <p:spTgt spid="98"/>
                                        </p:tgtEl>
                                        <p:attrNameLst>
                                          <p:attrName>style.visibility</p:attrName>
                                        </p:attrNameLst>
                                      </p:cBhvr>
                                      <p:to>
                                        <p:strVal val="visible"/>
                                      </p:to>
                                    </p:set>
                                    <p:animEffect transition="in" filter="circle(out)">
                                      <p:cBhvr>
                                        <p:cTn id="10" dur="2000"/>
                                        <p:tgtEl>
                                          <p:spTgt spid="98"/>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250" fill="hold"/>
                                        <p:tgtEl>
                                          <p:spTgt spid="11"/>
                                        </p:tgtEl>
                                        <p:attrNameLst>
                                          <p:attrName>ppt_w</p:attrName>
                                        </p:attrNameLst>
                                      </p:cBhvr>
                                      <p:tavLst>
                                        <p:tav tm="0">
                                          <p:val>
                                            <p:fltVal val="0"/>
                                          </p:val>
                                        </p:tav>
                                        <p:tav tm="100000">
                                          <p:val>
                                            <p:strVal val="#ppt_w"/>
                                          </p:val>
                                        </p:tav>
                                      </p:tavLst>
                                    </p:anim>
                                    <p:anim calcmode="lin" valueType="num">
                                      <p:cBhvr>
                                        <p:cTn id="14" dur="1250" fill="hold"/>
                                        <p:tgtEl>
                                          <p:spTgt spid="11"/>
                                        </p:tgtEl>
                                        <p:attrNameLst>
                                          <p:attrName>ppt_h</p:attrName>
                                        </p:attrNameLst>
                                      </p:cBhvr>
                                      <p:tavLst>
                                        <p:tav tm="0">
                                          <p:val>
                                            <p:fltVal val="0"/>
                                          </p:val>
                                        </p:tav>
                                        <p:tav tm="100000">
                                          <p:val>
                                            <p:strVal val="#ppt_h"/>
                                          </p:val>
                                        </p:tav>
                                      </p:tavLst>
                                    </p:anim>
                                    <p:animEffect transition="in" filter="fade">
                                      <p:cBhvr>
                                        <p:cTn id="15" dur="1250"/>
                                        <p:tgtEl>
                                          <p:spTgt spid="11"/>
                                        </p:tgtEl>
                                      </p:cBhvr>
                                    </p:animEffect>
                                  </p:childTnLst>
                                </p:cTn>
                              </p:par>
                            </p:childTnLst>
                          </p:cTn>
                        </p:par>
                        <p:par>
                          <p:cTn id="16" fill="hold">
                            <p:stCondLst>
                              <p:cond delay="3000"/>
                            </p:stCondLst>
                            <p:childTnLst>
                              <p:par>
                                <p:cTn id="17" presetID="22" presetClass="entr" presetSubtype="8" fill="hold" nodeType="afterEffect">
                                  <p:stCondLst>
                                    <p:cond delay="100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250" fill="hold"/>
                                        <p:tgtEl>
                                          <p:spTgt spid="78"/>
                                        </p:tgtEl>
                                        <p:attrNameLst>
                                          <p:attrName>ppt_w</p:attrName>
                                        </p:attrNameLst>
                                      </p:cBhvr>
                                      <p:tavLst>
                                        <p:tav tm="0">
                                          <p:val>
                                            <p:fltVal val="0"/>
                                          </p:val>
                                        </p:tav>
                                        <p:tav tm="100000">
                                          <p:val>
                                            <p:strVal val="#ppt_w"/>
                                          </p:val>
                                        </p:tav>
                                      </p:tavLst>
                                    </p:anim>
                                    <p:anim calcmode="lin" valueType="num">
                                      <p:cBhvr>
                                        <p:cTn id="23" dur="1250" fill="hold"/>
                                        <p:tgtEl>
                                          <p:spTgt spid="78"/>
                                        </p:tgtEl>
                                        <p:attrNameLst>
                                          <p:attrName>ppt_h</p:attrName>
                                        </p:attrNameLst>
                                      </p:cBhvr>
                                      <p:tavLst>
                                        <p:tav tm="0">
                                          <p:val>
                                            <p:fltVal val="0"/>
                                          </p:val>
                                        </p:tav>
                                        <p:tav tm="100000">
                                          <p:val>
                                            <p:strVal val="#ppt_h"/>
                                          </p:val>
                                        </p:tav>
                                      </p:tavLst>
                                    </p:anim>
                                    <p:animEffect transition="in" filter="fade">
                                      <p:cBhvr>
                                        <p:cTn id="24" dur="1250"/>
                                        <p:tgtEl>
                                          <p:spTgt spid="78"/>
                                        </p:tgtEl>
                                      </p:cBhvr>
                                    </p:animEffect>
                                  </p:childTnLst>
                                </p:cTn>
                              </p:par>
                            </p:childTnLst>
                          </p:cTn>
                        </p:par>
                        <p:par>
                          <p:cTn id="25" fill="hold">
                            <p:stCondLst>
                              <p:cond delay="5000"/>
                            </p:stCondLst>
                            <p:childTnLst>
                              <p:par>
                                <p:cTn id="26" presetID="22" presetClass="entr" presetSubtype="8" fill="hold" nodeType="afterEffect">
                                  <p:stCondLst>
                                    <p:cond delay="1000"/>
                                  </p:stCondLst>
                                  <p:childTnLst>
                                    <p:set>
                                      <p:cBhvr>
                                        <p:cTn id="27" dur="1" fill="hold">
                                          <p:stCondLst>
                                            <p:cond delay="0"/>
                                          </p:stCondLst>
                                        </p:cTn>
                                        <p:tgtEl>
                                          <p:spTgt spid="110"/>
                                        </p:tgtEl>
                                        <p:attrNameLst>
                                          <p:attrName>style.visibility</p:attrName>
                                        </p:attrNameLst>
                                      </p:cBhvr>
                                      <p:to>
                                        <p:strVal val="visible"/>
                                      </p:to>
                                    </p:set>
                                    <p:animEffect transition="in" filter="wipe(left)">
                                      <p:cBhvr>
                                        <p:cTn id="28" dur="500"/>
                                        <p:tgtEl>
                                          <p:spTgt spid="110"/>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79"/>
                                        </p:tgtEl>
                                        <p:attrNameLst>
                                          <p:attrName>style.visibility</p:attrName>
                                        </p:attrNameLst>
                                      </p:cBhvr>
                                      <p:to>
                                        <p:strVal val="visible"/>
                                      </p:to>
                                    </p:set>
                                    <p:anim calcmode="lin" valueType="num">
                                      <p:cBhvr>
                                        <p:cTn id="31" dur="1250" fill="hold"/>
                                        <p:tgtEl>
                                          <p:spTgt spid="79"/>
                                        </p:tgtEl>
                                        <p:attrNameLst>
                                          <p:attrName>ppt_w</p:attrName>
                                        </p:attrNameLst>
                                      </p:cBhvr>
                                      <p:tavLst>
                                        <p:tav tm="0">
                                          <p:val>
                                            <p:fltVal val="0"/>
                                          </p:val>
                                        </p:tav>
                                        <p:tav tm="100000">
                                          <p:val>
                                            <p:strVal val="#ppt_w"/>
                                          </p:val>
                                        </p:tav>
                                      </p:tavLst>
                                    </p:anim>
                                    <p:anim calcmode="lin" valueType="num">
                                      <p:cBhvr>
                                        <p:cTn id="32" dur="1250" fill="hold"/>
                                        <p:tgtEl>
                                          <p:spTgt spid="79"/>
                                        </p:tgtEl>
                                        <p:attrNameLst>
                                          <p:attrName>ppt_h</p:attrName>
                                        </p:attrNameLst>
                                      </p:cBhvr>
                                      <p:tavLst>
                                        <p:tav tm="0">
                                          <p:val>
                                            <p:fltVal val="0"/>
                                          </p:val>
                                        </p:tav>
                                        <p:tav tm="100000">
                                          <p:val>
                                            <p:strVal val="#ppt_h"/>
                                          </p:val>
                                        </p:tav>
                                      </p:tavLst>
                                    </p:anim>
                                    <p:animEffect transition="in" filter="fade">
                                      <p:cBhvr>
                                        <p:cTn id="33" dur="1250"/>
                                        <p:tgtEl>
                                          <p:spTgt spid="79"/>
                                        </p:tgtEl>
                                      </p:cBhvr>
                                    </p:animEffect>
                                  </p:childTnLst>
                                </p:cTn>
                              </p:par>
                            </p:childTnLst>
                          </p:cTn>
                        </p:par>
                        <p:par>
                          <p:cTn id="34" fill="hold">
                            <p:stCondLst>
                              <p:cond delay="7250"/>
                            </p:stCondLst>
                            <p:childTnLst>
                              <p:par>
                                <p:cTn id="35" presetID="22" presetClass="entr" presetSubtype="8" fill="hold" nodeType="afterEffect">
                                  <p:stCondLst>
                                    <p:cond delay="1000"/>
                                  </p:stCondLst>
                                  <p:childTnLst>
                                    <p:set>
                                      <p:cBhvr>
                                        <p:cTn id="36" dur="1" fill="hold">
                                          <p:stCondLst>
                                            <p:cond delay="0"/>
                                          </p:stCondLst>
                                        </p:cTn>
                                        <p:tgtEl>
                                          <p:spTgt spid="111"/>
                                        </p:tgtEl>
                                        <p:attrNameLst>
                                          <p:attrName>style.visibility</p:attrName>
                                        </p:attrNameLst>
                                      </p:cBhvr>
                                      <p:to>
                                        <p:strVal val="visible"/>
                                      </p:to>
                                    </p:set>
                                    <p:animEffect transition="in" filter="wipe(left)">
                                      <p:cBhvr>
                                        <p:cTn id="37" dur="500"/>
                                        <p:tgtEl>
                                          <p:spTgt spid="111"/>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80"/>
                                        </p:tgtEl>
                                        <p:attrNameLst>
                                          <p:attrName>style.visibility</p:attrName>
                                        </p:attrNameLst>
                                      </p:cBhvr>
                                      <p:to>
                                        <p:strVal val="visible"/>
                                      </p:to>
                                    </p:set>
                                    <p:anim calcmode="lin" valueType="num">
                                      <p:cBhvr>
                                        <p:cTn id="40" dur="1250" fill="hold"/>
                                        <p:tgtEl>
                                          <p:spTgt spid="80"/>
                                        </p:tgtEl>
                                        <p:attrNameLst>
                                          <p:attrName>ppt_w</p:attrName>
                                        </p:attrNameLst>
                                      </p:cBhvr>
                                      <p:tavLst>
                                        <p:tav tm="0">
                                          <p:val>
                                            <p:fltVal val="0"/>
                                          </p:val>
                                        </p:tav>
                                        <p:tav tm="100000">
                                          <p:val>
                                            <p:strVal val="#ppt_w"/>
                                          </p:val>
                                        </p:tav>
                                      </p:tavLst>
                                    </p:anim>
                                    <p:anim calcmode="lin" valueType="num">
                                      <p:cBhvr>
                                        <p:cTn id="41" dur="1250" fill="hold"/>
                                        <p:tgtEl>
                                          <p:spTgt spid="80"/>
                                        </p:tgtEl>
                                        <p:attrNameLst>
                                          <p:attrName>ppt_h</p:attrName>
                                        </p:attrNameLst>
                                      </p:cBhvr>
                                      <p:tavLst>
                                        <p:tav tm="0">
                                          <p:val>
                                            <p:fltVal val="0"/>
                                          </p:val>
                                        </p:tav>
                                        <p:tav tm="100000">
                                          <p:val>
                                            <p:strVal val="#ppt_h"/>
                                          </p:val>
                                        </p:tav>
                                      </p:tavLst>
                                    </p:anim>
                                    <p:animEffect transition="in" filter="fade">
                                      <p:cBhvr>
                                        <p:cTn id="42" dur="1250"/>
                                        <p:tgtEl>
                                          <p:spTgt spid="80"/>
                                        </p:tgtEl>
                                      </p:cBhvr>
                                    </p:animEffect>
                                  </p:childTnLst>
                                </p:cTn>
                              </p:par>
                            </p:childTnLst>
                          </p:cTn>
                        </p:par>
                        <p:par>
                          <p:cTn id="43" fill="hold">
                            <p:stCondLst>
                              <p:cond delay="9500"/>
                            </p:stCondLst>
                            <p:childTnLst>
                              <p:par>
                                <p:cTn id="44" presetID="53" presetClass="entr" presetSubtype="16"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1250" fill="hold"/>
                                        <p:tgtEl>
                                          <p:spTgt spid="81"/>
                                        </p:tgtEl>
                                        <p:attrNameLst>
                                          <p:attrName>ppt_w</p:attrName>
                                        </p:attrNameLst>
                                      </p:cBhvr>
                                      <p:tavLst>
                                        <p:tav tm="0">
                                          <p:val>
                                            <p:fltVal val="0"/>
                                          </p:val>
                                        </p:tav>
                                        <p:tav tm="100000">
                                          <p:val>
                                            <p:strVal val="#ppt_w"/>
                                          </p:val>
                                        </p:tav>
                                      </p:tavLst>
                                    </p:anim>
                                    <p:anim calcmode="lin" valueType="num">
                                      <p:cBhvr>
                                        <p:cTn id="47" dur="1250" fill="hold"/>
                                        <p:tgtEl>
                                          <p:spTgt spid="81"/>
                                        </p:tgtEl>
                                        <p:attrNameLst>
                                          <p:attrName>ppt_h</p:attrName>
                                        </p:attrNameLst>
                                      </p:cBhvr>
                                      <p:tavLst>
                                        <p:tav tm="0">
                                          <p:val>
                                            <p:fltVal val="0"/>
                                          </p:val>
                                        </p:tav>
                                        <p:tav tm="100000">
                                          <p:val>
                                            <p:strVal val="#ppt_h"/>
                                          </p:val>
                                        </p:tav>
                                      </p:tavLst>
                                    </p:anim>
                                    <p:animEffect transition="in" filter="fade">
                                      <p:cBhvr>
                                        <p:cTn id="48" dur="1250"/>
                                        <p:tgtEl>
                                          <p:spTgt spid="81"/>
                                        </p:tgtEl>
                                      </p:cBhvr>
                                    </p:animEffect>
                                  </p:childTnLst>
                                </p:cTn>
                              </p:par>
                            </p:childTnLst>
                          </p:cTn>
                        </p:par>
                        <p:par>
                          <p:cTn id="49" fill="hold">
                            <p:stCondLst>
                              <p:cond delay="10750"/>
                            </p:stCondLst>
                            <p:childTnLst>
                              <p:par>
                                <p:cTn id="50" presetID="53" presetClass="entr" presetSubtype="16"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p:cTn id="52" dur="1000" fill="hold"/>
                                        <p:tgtEl>
                                          <p:spTgt spid="82"/>
                                        </p:tgtEl>
                                        <p:attrNameLst>
                                          <p:attrName>ppt_w</p:attrName>
                                        </p:attrNameLst>
                                      </p:cBhvr>
                                      <p:tavLst>
                                        <p:tav tm="0">
                                          <p:val>
                                            <p:fltVal val="0"/>
                                          </p:val>
                                        </p:tav>
                                        <p:tav tm="100000">
                                          <p:val>
                                            <p:strVal val="#ppt_w"/>
                                          </p:val>
                                        </p:tav>
                                      </p:tavLst>
                                    </p:anim>
                                    <p:anim calcmode="lin" valueType="num">
                                      <p:cBhvr>
                                        <p:cTn id="53" dur="1000" fill="hold"/>
                                        <p:tgtEl>
                                          <p:spTgt spid="82"/>
                                        </p:tgtEl>
                                        <p:attrNameLst>
                                          <p:attrName>ppt_h</p:attrName>
                                        </p:attrNameLst>
                                      </p:cBhvr>
                                      <p:tavLst>
                                        <p:tav tm="0">
                                          <p:val>
                                            <p:fltVal val="0"/>
                                          </p:val>
                                        </p:tav>
                                        <p:tav tm="100000">
                                          <p:val>
                                            <p:strVal val="#ppt_h"/>
                                          </p:val>
                                        </p:tav>
                                      </p:tavLst>
                                    </p:anim>
                                    <p:animEffect transition="in" filter="fade">
                                      <p:cBhvr>
                                        <p:cTn id="54" dur="1000"/>
                                        <p:tgtEl>
                                          <p:spTgt spid="82"/>
                                        </p:tgtEl>
                                      </p:cBhvr>
                                    </p:animEffect>
                                  </p:childTnLst>
                                </p:cTn>
                              </p:par>
                            </p:childTnLst>
                          </p:cTn>
                        </p:par>
                        <p:par>
                          <p:cTn id="55" fill="hold">
                            <p:stCondLst>
                              <p:cond delay="11750"/>
                            </p:stCondLst>
                            <p:childTnLst>
                              <p:par>
                                <p:cTn id="56" presetID="53" presetClass="entr" presetSubtype="16" fill="hold" grpId="0" nodeType="afterEffect">
                                  <p:stCondLst>
                                    <p:cond delay="0"/>
                                  </p:stCondLst>
                                  <p:childTnLst>
                                    <p:set>
                                      <p:cBhvr>
                                        <p:cTn id="57" dur="1" fill="hold">
                                          <p:stCondLst>
                                            <p:cond delay="0"/>
                                          </p:stCondLst>
                                        </p:cTn>
                                        <p:tgtEl>
                                          <p:spTgt spid="83"/>
                                        </p:tgtEl>
                                        <p:attrNameLst>
                                          <p:attrName>style.visibility</p:attrName>
                                        </p:attrNameLst>
                                      </p:cBhvr>
                                      <p:to>
                                        <p:strVal val="visible"/>
                                      </p:to>
                                    </p:set>
                                    <p:anim calcmode="lin" valueType="num">
                                      <p:cBhvr>
                                        <p:cTn id="58" dur="1000" fill="hold"/>
                                        <p:tgtEl>
                                          <p:spTgt spid="83"/>
                                        </p:tgtEl>
                                        <p:attrNameLst>
                                          <p:attrName>ppt_w</p:attrName>
                                        </p:attrNameLst>
                                      </p:cBhvr>
                                      <p:tavLst>
                                        <p:tav tm="0">
                                          <p:val>
                                            <p:fltVal val="0"/>
                                          </p:val>
                                        </p:tav>
                                        <p:tav tm="100000">
                                          <p:val>
                                            <p:strVal val="#ppt_w"/>
                                          </p:val>
                                        </p:tav>
                                      </p:tavLst>
                                    </p:anim>
                                    <p:anim calcmode="lin" valueType="num">
                                      <p:cBhvr>
                                        <p:cTn id="59" dur="1000" fill="hold"/>
                                        <p:tgtEl>
                                          <p:spTgt spid="83"/>
                                        </p:tgtEl>
                                        <p:attrNameLst>
                                          <p:attrName>ppt_h</p:attrName>
                                        </p:attrNameLst>
                                      </p:cBhvr>
                                      <p:tavLst>
                                        <p:tav tm="0">
                                          <p:val>
                                            <p:fltVal val="0"/>
                                          </p:val>
                                        </p:tav>
                                        <p:tav tm="100000">
                                          <p:val>
                                            <p:strVal val="#ppt_h"/>
                                          </p:val>
                                        </p:tav>
                                      </p:tavLst>
                                    </p:anim>
                                    <p:animEffect transition="in" filter="fade">
                                      <p:cBhvr>
                                        <p:cTn id="60" dur="1000"/>
                                        <p:tgtEl>
                                          <p:spTgt spid="83"/>
                                        </p:tgtEl>
                                      </p:cBhvr>
                                    </p:animEffect>
                                  </p:childTnLst>
                                </p:cTn>
                              </p:par>
                            </p:childTnLst>
                          </p:cTn>
                        </p:par>
                        <p:par>
                          <p:cTn id="61" fill="hold">
                            <p:stCondLst>
                              <p:cond delay="12750"/>
                            </p:stCondLst>
                            <p:childTnLst>
                              <p:par>
                                <p:cTn id="62" presetID="53" presetClass="entr" presetSubtype="16"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750" fill="hold"/>
                                        <p:tgtEl>
                                          <p:spTgt spid="84"/>
                                        </p:tgtEl>
                                        <p:attrNameLst>
                                          <p:attrName>ppt_w</p:attrName>
                                        </p:attrNameLst>
                                      </p:cBhvr>
                                      <p:tavLst>
                                        <p:tav tm="0">
                                          <p:val>
                                            <p:fltVal val="0"/>
                                          </p:val>
                                        </p:tav>
                                        <p:tav tm="100000">
                                          <p:val>
                                            <p:strVal val="#ppt_w"/>
                                          </p:val>
                                        </p:tav>
                                      </p:tavLst>
                                    </p:anim>
                                    <p:anim calcmode="lin" valueType="num">
                                      <p:cBhvr>
                                        <p:cTn id="65" dur="750" fill="hold"/>
                                        <p:tgtEl>
                                          <p:spTgt spid="84"/>
                                        </p:tgtEl>
                                        <p:attrNameLst>
                                          <p:attrName>ppt_h</p:attrName>
                                        </p:attrNameLst>
                                      </p:cBhvr>
                                      <p:tavLst>
                                        <p:tav tm="0">
                                          <p:val>
                                            <p:fltVal val="0"/>
                                          </p:val>
                                        </p:tav>
                                        <p:tav tm="100000">
                                          <p:val>
                                            <p:strVal val="#ppt_h"/>
                                          </p:val>
                                        </p:tav>
                                      </p:tavLst>
                                    </p:anim>
                                    <p:animEffect transition="in" filter="fade">
                                      <p:cBhvr>
                                        <p:cTn id="66" dur="750"/>
                                        <p:tgtEl>
                                          <p:spTgt spid="84"/>
                                        </p:tgtEl>
                                      </p:cBhvr>
                                    </p:animEffect>
                                  </p:childTnLst>
                                </p:cTn>
                              </p:par>
                            </p:childTnLst>
                          </p:cTn>
                        </p:par>
                        <p:par>
                          <p:cTn id="67" fill="hold">
                            <p:stCondLst>
                              <p:cond delay="13500"/>
                            </p:stCondLst>
                            <p:childTnLst>
                              <p:par>
                                <p:cTn id="68" presetID="53" presetClass="entr" presetSubtype="16" fill="hold" grpId="0" nodeType="afterEffect">
                                  <p:stCondLst>
                                    <p:cond delay="0"/>
                                  </p:stCondLst>
                                  <p:childTnLst>
                                    <p:set>
                                      <p:cBhvr>
                                        <p:cTn id="69" dur="1" fill="hold">
                                          <p:stCondLst>
                                            <p:cond delay="0"/>
                                          </p:stCondLst>
                                        </p:cTn>
                                        <p:tgtEl>
                                          <p:spTgt spid="85"/>
                                        </p:tgtEl>
                                        <p:attrNameLst>
                                          <p:attrName>style.visibility</p:attrName>
                                        </p:attrNameLst>
                                      </p:cBhvr>
                                      <p:to>
                                        <p:strVal val="visible"/>
                                      </p:to>
                                    </p:set>
                                    <p:anim calcmode="lin" valueType="num">
                                      <p:cBhvr>
                                        <p:cTn id="70" dur="750" fill="hold"/>
                                        <p:tgtEl>
                                          <p:spTgt spid="85"/>
                                        </p:tgtEl>
                                        <p:attrNameLst>
                                          <p:attrName>ppt_w</p:attrName>
                                        </p:attrNameLst>
                                      </p:cBhvr>
                                      <p:tavLst>
                                        <p:tav tm="0">
                                          <p:val>
                                            <p:fltVal val="0"/>
                                          </p:val>
                                        </p:tav>
                                        <p:tav tm="100000">
                                          <p:val>
                                            <p:strVal val="#ppt_w"/>
                                          </p:val>
                                        </p:tav>
                                      </p:tavLst>
                                    </p:anim>
                                    <p:anim calcmode="lin" valueType="num">
                                      <p:cBhvr>
                                        <p:cTn id="71" dur="750" fill="hold"/>
                                        <p:tgtEl>
                                          <p:spTgt spid="85"/>
                                        </p:tgtEl>
                                        <p:attrNameLst>
                                          <p:attrName>ppt_h</p:attrName>
                                        </p:attrNameLst>
                                      </p:cBhvr>
                                      <p:tavLst>
                                        <p:tav tm="0">
                                          <p:val>
                                            <p:fltVal val="0"/>
                                          </p:val>
                                        </p:tav>
                                        <p:tav tm="100000">
                                          <p:val>
                                            <p:strVal val="#ppt_h"/>
                                          </p:val>
                                        </p:tav>
                                      </p:tavLst>
                                    </p:anim>
                                    <p:animEffect transition="in" filter="fade">
                                      <p:cBhvr>
                                        <p:cTn id="72" dur="750"/>
                                        <p:tgtEl>
                                          <p:spTgt spid="85"/>
                                        </p:tgtEl>
                                      </p:cBhvr>
                                    </p:animEffect>
                                  </p:childTnLst>
                                </p:cTn>
                              </p:par>
                            </p:childTnLst>
                          </p:cTn>
                        </p:par>
                        <p:par>
                          <p:cTn id="73" fill="hold">
                            <p:stCondLst>
                              <p:cond delay="14250"/>
                            </p:stCondLst>
                            <p:childTnLst>
                              <p:par>
                                <p:cTn id="74" presetID="53" presetClass="entr" presetSubtype="16"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 calcmode="lin" valueType="num">
                                      <p:cBhvr>
                                        <p:cTn id="76" dur="750" fill="hold"/>
                                        <p:tgtEl>
                                          <p:spTgt spid="86"/>
                                        </p:tgtEl>
                                        <p:attrNameLst>
                                          <p:attrName>ppt_w</p:attrName>
                                        </p:attrNameLst>
                                      </p:cBhvr>
                                      <p:tavLst>
                                        <p:tav tm="0">
                                          <p:val>
                                            <p:fltVal val="0"/>
                                          </p:val>
                                        </p:tav>
                                        <p:tav tm="100000">
                                          <p:val>
                                            <p:strVal val="#ppt_w"/>
                                          </p:val>
                                        </p:tav>
                                      </p:tavLst>
                                    </p:anim>
                                    <p:anim calcmode="lin" valueType="num">
                                      <p:cBhvr>
                                        <p:cTn id="77" dur="750" fill="hold"/>
                                        <p:tgtEl>
                                          <p:spTgt spid="86"/>
                                        </p:tgtEl>
                                        <p:attrNameLst>
                                          <p:attrName>ppt_h</p:attrName>
                                        </p:attrNameLst>
                                      </p:cBhvr>
                                      <p:tavLst>
                                        <p:tav tm="0">
                                          <p:val>
                                            <p:fltVal val="0"/>
                                          </p:val>
                                        </p:tav>
                                        <p:tav tm="100000">
                                          <p:val>
                                            <p:strVal val="#ppt_h"/>
                                          </p:val>
                                        </p:tav>
                                      </p:tavLst>
                                    </p:anim>
                                    <p:animEffect transition="in" filter="fade">
                                      <p:cBhvr>
                                        <p:cTn id="78" dur="750"/>
                                        <p:tgtEl>
                                          <p:spTgt spid="86"/>
                                        </p:tgtEl>
                                      </p:cBhvr>
                                    </p:animEffect>
                                  </p:childTnLst>
                                </p:cTn>
                              </p:par>
                            </p:childTnLst>
                          </p:cTn>
                        </p:par>
                        <p:par>
                          <p:cTn id="79" fill="hold">
                            <p:stCondLst>
                              <p:cond delay="15000"/>
                            </p:stCondLst>
                            <p:childTnLst>
                              <p:par>
                                <p:cTn id="80" presetID="53" presetClass="entr" presetSubtype="16"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p:cTn id="82" dur="500" fill="hold"/>
                                        <p:tgtEl>
                                          <p:spTgt spid="87"/>
                                        </p:tgtEl>
                                        <p:attrNameLst>
                                          <p:attrName>ppt_w</p:attrName>
                                        </p:attrNameLst>
                                      </p:cBhvr>
                                      <p:tavLst>
                                        <p:tav tm="0">
                                          <p:val>
                                            <p:fltVal val="0"/>
                                          </p:val>
                                        </p:tav>
                                        <p:tav tm="100000">
                                          <p:val>
                                            <p:strVal val="#ppt_w"/>
                                          </p:val>
                                        </p:tav>
                                      </p:tavLst>
                                    </p:anim>
                                    <p:anim calcmode="lin" valueType="num">
                                      <p:cBhvr>
                                        <p:cTn id="83" dur="500" fill="hold"/>
                                        <p:tgtEl>
                                          <p:spTgt spid="87"/>
                                        </p:tgtEl>
                                        <p:attrNameLst>
                                          <p:attrName>ppt_h</p:attrName>
                                        </p:attrNameLst>
                                      </p:cBhvr>
                                      <p:tavLst>
                                        <p:tav tm="0">
                                          <p:val>
                                            <p:fltVal val="0"/>
                                          </p:val>
                                        </p:tav>
                                        <p:tav tm="100000">
                                          <p:val>
                                            <p:strVal val="#ppt_h"/>
                                          </p:val>
                                        </p:tav>
                                      </p:tavLst>
                                    </p:anim>
                                    <p:animEffect transition="in" filter="fade">
                                      <p:cBhvr>
                                        <p:cTn id="84" dur="500"/>
                                        <p:tgtEl>
                                          <p:spTgt spid="87"/>
                                        </p:tgtEl>
                                      </p:cBhvr>
                                    </p:animEffect>
                                  </p:childTnLst>
                                </p:cTn>
                              </p:par>
                            </p:childTnLst>
                          </p:cTn>
                        </p:par>
                        <p:par>
                          <p:cTn id="85" fill="hold">
                            <p:stCondLst>
                              <p:cond delay="15500"/>
                            </p:stCondLst>
                            <p:childTnLst>
                              <p:par>
                                <p:cTn id="86" presetID="53" presetClass="entr" presetSubtype="16"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p:cTn id="88" dur="500" fill="hold"/>
                                        <p:tgtEl>
                                          <p:spTgt spid="89"/>
                                        </p:tgtEl>
                                        <p:attrNameLst>
                                          <p:attrName>ppt_w</p:attrName>
                                        </p:attrNameLst>
                                      </p:cBhvr>
                                      <p:tavLst>
                                        <p:tav tm="0">
                                          <p:val>
                                            <p:fltVal val="0"/>
                                          </p:val>
                                        </p:tav>
                                        <p:tav tm="100000">
                                          <p:val>
                                            <p:strVal val="#ppt_w"/>
                                          </p:val>
                                        </p:tav>
                                      </p:tavLst>
                                    </p:anim>
                                    <p:anim calcmode="lin" valueType="num">
                                      <p:cBhvr>
                                        <p:cTn id="89" dur="500" fill="hold"/>
                                        <p:tgtEl>
                                          <p:spTgt spid="89"/>
                                        </p:tgtEl>
                                        <p:attrNameLst>
                                          <p:attrName>ppt_h</p:attrName>
                                        </p:attrNameLst>
                                      </p:cBhvr>
                                      <p:tavLst>
                                        <p:tav tm="0">
                                          <p:val>
                                            <p:fltVal val="0"/>
                                          </p:val>
                                        </p:tav>
                                        <p:tav tm="100000">
                                          <p:val>
                                            <p:strVal val="#ppt_h"/>
                                          </p:val>
                                        </p:tav>
                                      </p:tavLst>
                                    </p:anim>
                                    <p:animEffect transition="in" filter="fade">
                                      <p:cBhvr>
                                        <p:cTn id="90" dur="500"/>
                                        <p:tgtEl>
                                          <p:spTgt spid="89"/>
                                        </p:tgtEl>
                                      </p:cBhvr>
                                    </p:animEffect>
                                  </p:childTnLst>
                                </p:cTn>
                              </p:par>
                            </p:childTnLst>
                          </p:cTn>
                        </p:par>
                        <p:par>
                          <p:cTn id="91" fill="hold">
                            <p:stCondLst>
                              <p:cond delay="16000"/>
                            </p:stCondLst>
                            <p:childTnLst>
                              <p:par>
                                <p:cTn id="92" presetID="53" presetClass="entr" presetSubtype="16" fill="hold" grpId="0" nodeType="afterEffect">
                                  <p:stCondLst>
                                    <p:cond delay="0"/>
                                  </p:stCondLst>
                                  <p:childTnLst>
                                    <p:set>
                                      <p:cBhvr>
                                        <p:cTn id="93" dur="1" fill="hold">
                                          <p:stCondLst>
                                            <p:cond delay="0"/>
                                          </p:stCondLst>
                                        </p:cTn>
                                        <p:tgtEl>
                                          <p:spTgt spid="90"/>
                                        </p:tgtEl>
                                        <p:attrNameLst>
                                          <p:attrName>style.visibility</p:attrName>
                                        </p:attrNameLst>
                                      </p:cBhvr>
                                      <p:to>
                                        <p:strVal val="visible"/>
                                      </p:to>
                                    </p:set>
                                    <p:anim calcmode="lin" valueType="num">
                                      <p:cBhvr>
                                        <p:cTn id="94" dur="500" fill="hold"/>
                                        <p:tgtEl>
                                          <p:spTgt spid="90"/>
                                        </p:tgtEl>
                                        <p:attrNameLst>
                                          <p:attrName>ppt_w</p:attrName>
                                        </p:attrNameLst>
                                      </p:cBhvr>
                                      <p:tavLst>
                                        <p:tav tm="0">
                                          <p:val>
                                            <p:fltVal val="0"/>
                                          </p:val>
                                        </p:tav>
                                        <p:tav tm="100000">
                                          <p:val>
                                            <p:strVal val="#ppt_w"/>
                                          </p:val>
                                        </p:tav>
                                      </p:tavLst>
                                    </p:anim>
                                    <p:anim calcmode="lin" valueType="num">
                                      <p:cBhvr>
                                        <p:cTn id="95" dur="500" fill="hold"/>
                                        <p:tgtEl>
                                          <p:spTgt spid="90"/>
                                        </p:tgtEl>
                                        <p:attrNameLst>
                                          <p:attrName>ppt_h</p:attrName>
                                        </p:attrNameLst>
                                      </p:cBhvr>
                                      <p:tavLst>
                                        <p:tav tm="0">
                                          <p:val>
                                            <p:fltVal val="0"/>
                                          </p:val>
                                        </p:tav>
                                        <p:tav tm="100000">
                                          <p:val>
                                            <p:strVal val="#ppt_h"/>
                                          </p:val>
                                        </p:tav>
                                      </p:tavLst>
                                    </p:anim>
                                    <p:animEffect transition="in" filter="fade">
                                      <p:cBhvr>
                                        <p:cTn id="96" dur="500"/>
                                        <p:tgtEl>
                                          <p:spTgt spid="90"/>
                                        </p:tgtEl>
                                      </p:cBhvr>
                                    </p:animEffect>
                                  </p:childTnLst>
                                </p:cTn>
                              </p:par>
                            </p:childTnLst>
                          </p:cTn>
                        </p:par>
                        <p:par>
                          <p:cTn id="97" fill="hold">
                            <p:stCondLst>
                              <p:cond delay="16500"/>
                            </p:stCondLst>
                            <p:childTnLst>
                              <p:par>
                                <p:cTn id="98" presetID="53" presetClass="entr" presetSubtype="16" fill="hold" grpId="0" nodeType="after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p:cTn id="100" dur="500" fill="hold"/>
                                        <p:tgtEl>
                                          <p:spTgt spid="91"/>
                                        </p:tgtEl>
                                        <p:attrNameLst>
                                          <p:attrName>ppt_w</p:attrName>
                                        </p:attrNameLst>
                                      </p:cBhvr>
                                      <p:tavLst>
                                        <p:tav tm="0">
                                          <p:val>
                                            <p:fltVal val="0"/>
                                          </p:val>
                                        </p:tav>
                                        <p:tav tm="100000">
                                          <p:val>
                                            <p:strVal val="#ppt_w"/>
                                          </p:val>
                                        </p:tav>
                                      </p:tavLst>
                                    </p:anim>
                                    <p:anim calcmode="lin" valueType="num">
                                      <p:cBhvr>
                                        <p:cTn id="101" dur="500" fill="hold"/>
                                        <p:tgtEl>
                                          <p:spTgt spid="91"/>
                                        </p:tgtEl>
                                        <p:attrNameLst>
                                          <p:attrName>ppt_h</p:attrName>
                                        </p:attrNameLst>
                                      </p:cBhvr>
                                      <p:tavLst>
                                        <p:tav tm="0">
                                          <p:val>
                                            <p:fltVal val="0"/>
                                          </p:val>
                                        </p:tav>
                                        <p:tav tm="100000">
                                          <p:val>
                                            <p:strVal val="#ppt_h"/>
                                          </p:val>
                                        </p:tav>
                                      </p:tavLst>
                                    </p:anim>
                                    <p:animEffect transition="in" filter="fade">
                                      <p:cBhvr>
                                        <p:cTn id="102" dur="500"/>
                                        <p:tgtEl>
                                          <p:spTgt spid="91"/>
                                        </p:tgtEl>
                                      </p:cBhvr>
                                    </p:animEffect>
                                  </p:childTnLst>
                                </p:cTn>
                              </p:par>
                            </p:childTnLst>
                          </p:cTn>
                        </p:par>
                        <p:par>
                          <p:cTn id="103" fill="hold">
                            <p:stCondLst>
                              <p:cond delay="17000"/>
                            </p:stCondLst>
                            <p:childTnLst>
                              <p:par>
                                <p:cTn id="104" presetID="53" presetClass="entr" presetSubtype="16" fill="hold" grpId="0" nodeType="afterEffect">
                                  <p:stCondLst>
                                    <p:cond delay="0"/>
                                  </p:stCondLst>
                                  <p:childTnLst>
                                    <p:set>
                                      <p:cBhvr>
                                        <p:cTn id="105" dur="1" fill="hold">
                                          <p:stCondLst>
                                            <p:cond delay="0"/>
                                          </p:stCondLst>
                                        </p:cTn>
                                        <p:tgtEl>
                                          <p:spTgt spid="92"/>
                                        </p:tgtEl>
                                        <p:attrNameLst>
                                          <p:attrName>style.visibility</p:attrName>
                                        </p:attrNameLst>
                                      </p:cBhvr>
                                      <p:to>
                                        <p:strVal val="visible"/>
                                      </p:to>
                                    </p:set>
                                    <p:anim calcmode="lin" valueType="num">
                                      <p:cBhvr>
                                        <p:cTn id="106" dur="250" fill="hold"/>
                                        <p:tgtEl>
                                          <p:spTgt spid="92"/>
                                        </p:tgtEl>
                                        <p:attrNameLst>
                                          <p:attrName>ppt_w</p:attrName>
                                        </p:attrNameLst>
                                      </p:cBhvr>
                                      <p:tavLst>
                                        <p:tav tm="0">
                                          <p:val>
                                            <p:fltVal val="0"/>
                                          </p:val>
                                        </p:tav>
                                        <p:tav tm="100000">
                                          <p:val>
                                            <p:strVal val="#ppt_w"/>
                                          </p:val>
                                        </p:tav>
                                      </p:tavLst>
                                    </p:anim>
                                    <p:anim calcmode="lin" valueType="num">
                                      <p:cBhvr>
                                        <p:cTn id="107" dur="250" fill="hold"/>
                                        <p:tgtEl>
                                          <p:spTgt spid="92"/>
                                        </p:tgtEl>
                                        <p:attrNameLst>
                                          <p:attrName>ppt_h</p:attrName>
                                        </p:attrNameLst>
                                      </p:cBhvr>
                                      <p:tavLst>
                                        <p:tav tm="0">
                                          <p:val>
                                            <p:fltVal val="0"/>
                                          </p:val>
                                        </p:tav>
                                        <p:tav tm="100000">
                                          <p:val>
                                            <p:strVal val="#ppt_h"/>
                                          </p:val>
                                        </p:tav>
                                      </p:tavLst>
                                    </p:anim>
                                    <p:animEffect transition="in" filter="fade">
                                      <p:cBhvr>
                                        <p:cTn id="108" dur="250"/>
                                        <p:tgtEl>
                                          <p:spTgt spid="92"/>
                                        </p:tgtEl>
                                      </p:cBhvr>
                                    </p:animEffect>
                                  </p:childTnLst>
                                </p:cTn>
                              </p:par>
                            </p:childTnLst>
                          </p:cTn>
                        </p:par>
                        <p:par>
                          <p:cTn id="109" fill="hold">
                            <p:stCondLst>
                              <p:cond delay="17250"/>
                            </p:stCondLst>
                            <p:childTnLst>
                              <p:par>
                                <p:cTn id="110" presetID="53" presetClass="entr" presetSubtype="16" fill="hold" grpId="0" nodeType="afterEffect">
                                  <p:stCondLst>
                                    <p:cond delay="0"/>
                                  </p:stCondLst>
                                  <p:childTnLst>
                                    <p:set>
                                      <p:cBhvr>
                                        <p:cTn id="111" dur="1" fill="hold">
                                          <p:stCondLst>
                                            <p:cond delay="0"/>
                                          </p:stCondLst>
                                        </p:cTn>
                                        <p:tgtEl>
                                          <p:spTgt spid="93"/>
                                        </p:tgtEl>
                                        <p:attrNameLst>
                                          <p:attrName>style.visibility</p:attrName>
                                        </p:attrNameLst>
                                      </p:cBhvr>
                                      <p:to>
                                        <p:strVal val="visible"/>
                                      </p:to>
                                    </p:set>
                                    <p:anim calcmode="lin" valueType="num">
                                      <p:cBhvr>
                                        <p:cTn id="112" dur="250" fill="hold"/>
                                        <p:tgtEl>
                                          <p:spTgt spid="93"/>
                                        </p:tgtEl>
                                        <p:attrNameLst>
                                          <p:attrName>ppt_w</p:attrName>
                                        </p:attrNameLst>
                                      </p:cBhvr>
                                      <p:tavLst>
                                        <p:tav tm="0">
                                          <p:val>
                                            <p:fltVal val="0"/>
                                          </p:val>
                                        </p:tav>
                                        <p:tav tm="100000">
                                          <p:val>
                                            <p:strVal val="#ppt_w"/>
                                          </p:val>
                                        </p:tav>
                                      </p:tavLst>
                                    </p:anim>
                                    <p:anim calcmode="lin" valueType="num">
                                      <p:cBhvr>
                                        <p:cTn id="113" dur="250" fill="hold"/>
                                        <p:tgtEl>
                                          <p:spTgt spid="93"/>
                                        </p:tgtEl>
                                        <p:attrNameLst>
                                          <p:attrName>ppt_h</p:attrName>
                                        </p:attrNameLst>
                                      </p:cBhvr>
                                      <p:tavLst>
                                        <p:tav tm="0">
                                          <p:val>
                                            <p:fltVal val="0"/>
                                          </p:val>
                                        </p:tav>
                                        <p:tav tm="100000">
                                          <p:val>
                                            <p:strVal val="#ppt_h"/>
                                          </p:val>
                                        </p:tav>
                                      </p:tavLst>
                                    </p:anim>
                                    <p:animEffect transition="in" filter="fade">
                                      <p:cBhvr>
                                        <p:cTn id="114" dur="250"/>
                                        <p:tgtEl>
                                          <p:spTgt spid="93"/>
                                        </p:tgtEl>
                                      </p:cBhvr>
                                    </p:animEffect>
                                  </p:childTnLst>
                                </p:cTn>
                              </p:par>
                            </p:childTnLst>
                          </p:cTn>
                        </p:par>
                        <p:par>
                          <p:cTn id="115" fill="hold">
                            <p:stCondLst>
                              <p:cond delay="17500"/>
                            </p:stCondLst>
                            <p:childTnLst>
                              <p:par>
                                <p:cTn id="116" presetID="53" presetClass="entr" presetSubtype="16" fill="hold" grpId="0" nodeType="afterEffect">
                                  <p:stCondLst>
                                    <p:cond delay="0"/>
                                  </p:stCondLst>
                                  <p:childTnLst>
                                    <p:set>
                                      <p:cBhvr>
                                        <p:cTn id="117" dur="1" fill="hold">
                                          <p:stCondLst>
                                            <p:cond delay="0"/>
                                          </p:stCondLst>
                                        </p:cTn>
                                        <p:tgtEl>
                                          <p:spTgt spid="94"/>
                                        </p:tgtEl>
                                        <p:attrNameLst>
                                          <p:attrName>style.visibility</p:attrName>
                                        </p:attrNameLst>
                                      </p:cBhvr>
                                      <p:to>
                                        <p:strVal val="visible"/>
                                      </p:to>
                                    </p:set>
                                    <p:anim calcmode="lin" valueType="num">
                                      <p:cBhvr>
                                        <p:cTn id="118" dur="250" fill="hold"/>
                                        <p:tgtEl>
                                          <p:spTgt spid="94"/>
                                        </p:tgtEl>
                                        <p:attrNameLst>
                                          <p:attrName>ppt_w</p:attrName>
                                        </p:attrNameLst>
                                      </p:cBhvr>
                                      <p:tavLst>
                                        <p:tav tm="0">
                                          <p:val>
                                            <p:fltVal val="0"/>
                                          </p:val>
                                        </p:tav>
                                        <p:tav tm="100000">
                                          <p:val>
                                            <p:strVal val="#ppt_w"/>
                                          </p:val>
                                        </p:tav>
                                      </p:tavLst>
                                    </p:anim>
                                    <p:anim calcmode="lin" valueType="num">
                                      <p:cBhvr>
                                        <p:cTn id="119" dur="250" fill="hold"/>
                                        <p:tgtEl>
                                          <p:spTgt spid="94"/>
                                        </p:tgtEl>
                                        <p:attrNameLst>
                                          <p:attrName>ppt_h</p:attrName>
                                        </p:attrNameLst>
                                      </p:cBhvr>
                                      <p:tavLst>
                                        <p:tav tm="0">
                                          <p:val>
                                            <p:fltVal val="0"/>
                                          </p:val>
                                        </p:tav>
                                        <p:tav tm="100000">
                                          <p:val>
                                            <p:strVal val="#ppt_h"/>
                                          </p:val>
                                        </p:tav>
                                      </p:tavLst>
                                    </p:anim>
                                    <p:animEffect transition="in" filter="fade">
                                      <p:cBhvr>
                                        <p:cTn id="120" dur="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9" grpId="0" animBg="1"/>
      <p:bldP spid="90" grpId="0" animBg="1"/>
      <p:bldP spid="91" grpId="0" animBg="1"/>
      <p:bldP spid="92" grpId="0" animBg="1"/>
      <p:bldP spid="93" grpId="0" animBg="1"/>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41C4B5A8-4A87-884B-B994-4F7DE3CDB669}"/>
              </a:ext>
            </a:extLst>
          </p:cNvPr>
          <p:cNvSpPr>
            <a:spLocks noGrp="1"/>
          </p:cNvSpPr>
          <p:nvPr>
            <p:ph type="title"/>
          </p:nvPr>
        </p:nvSpPr>
        <p:spPr>
          <a:xfrm>
            <a:off x="838201" y="365125"/>
            <a:ext cx="10734206" cy="1325563"/>
          </a:xfrm>
        </p:spPr>
        <p:txBody>
          <a:bodyPr>
            <a:normAutofit/>
          </a:bodyPr>
          <a:lstStyle/>
          <a:p>
            <a:r>
              <a:rPr lang="fr-FR" dirty="0"/>
              <a:t>Forensia.ca : </a:t>
            </a:r>
            <a:r>
              <a:rPr lang="fr-FR" dirty="0" smtClean="0"/>
              <a:t>inscription – information - guides</a:t>
            </a:r>
            <a:endParaRPr lang="fr-FR" dirty="0"/>
          </a:p>
        </p:txBody>
      </p:sp>
      <p:pic>
        <p:nvPicPr>
          <p:cNvPr id="5" name="Image 4"/>
          <p:cNvPicPr>
            <a:picLocks noChangeAspect="1"/>
          </p:cNvPicPr>
          <p:nvPr/>
        </p:nvPicPr>
        <p:blipFill rotWithShape="1">
          <a:blip r:embed="rId5">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pic>
        <p:nvPicPr>
          <p:cNvPr id="3" name="Sans titre (854 × 480 px)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959100" y="1690688"/>
            <a:ext cx="6273800" cy="3526258"/>
          </a:xfrm>
          <a:prstGeom prst="rect">
            <a:avLst/>
          </a:prstGeom>
          <a:effectLst>
            <a:outerShdw blurRad="76200" dir="13500000" sy="23000" kx="1200000" algn="br" rotWithShape="0">
              <a:srgbClr val="02648F">
                <a:alpha val="13000"/>
              </a:srgbClr>
            </a:outerShdw>
          </a:effectLst>
        </p:spPr>
      </p:pic>
      <p:sp>
        <p:nvSpPr>
          <p:cNvPr id="7"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26868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9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AC7C040-FCAF-5B4C-B814-AF1340E293DC}"/>
              </a:ext>
            </a:extLst>
          </p:cNvPr>
          <p:cNvSpPr>
            <a:spLocks noGrp="1"/>
          </p:cNvSpPr>
          <p:nvPr>
            <p:ph type="title"/>
          </p:nvPr>
        </p:nvSpPr>
        <p:spPr/>
        <p:txBody>
          <a:bodyPr/>
          <a:lstStyle/>
          <a:p>
            <a:r>
              <a:rPr lang="fr-FR" dirty="0" err="1"/>
              <a:t>INFOrensia</a:t>
            </a:r>
            <a:endParaRPr lang="fr-FR" dirty="0"/>
          </a:p>
        </p:txBody>
      </p:sp>
      <p:pic>
        <p:nvPicPr>
          <p:cNvPr id="4" name="Image 3"/>
          <p:cNvPicPr>
            <a:picLocks noChangeAspect="1"/>
          </p:cNvPicPr>
          <p:nvPr/>
        </p:nvPicPr>
        <p:blipFill>
          <a:blip r:embed="rId3"/>
          <a:stretch>
            <a:fillRect/>
          </a:stretch>
        </p:blipFill>
        <p:spPr>
          <a:xfrm>
            <a:off x="6540499" y="1776937"/>
            <a:ext cx="4394202" cy="31758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Espace réservé du contenu 2">
            <a:extLst>
              <a:ext uri="{FF2B5EF4-FFF2-40B4-BE49-F238E27FC236}">
                <a16:creationId xmlns:a16="http://schemas.microsoft.com/office/drawing/2014/main" id="{50853C82-90CD-D348-BC58-768F04848503}"/>
              </a:ext>
            </a:extLst>
          </p:cNvPr>
          <p:cNvSpPr>
            <a:spLocks noGrp="1"/>
          </p:cNvSpPr>
          <p:nvPr>
            <p:ph sz="half" idx="1"/>
          </p:nvPr>
        </p:nvSpPr>
        <p:spPr>
          <a:xfrm>
            <a:off x="728933" y="2203450"/>
            <a:ext cx="5181600" cy="4351338"/>
          </a:xfrm>
        </p:spPr>
        <p:txBody>
          <a:bodyPr/>
          <a:lstStyle/>
          <a:p>
            <a:pPr marL="131400" indent="0" algn="ctr">
              <a:buNone/>
            </a:pPr>
            <a:endParaRPr lang="fr-FR" dirty="0"/>
          </a:p>
          <a:p>
            <a:r>
              <a:rPr lang="fr-FR" dirty="0" smtClean="0"/>
              <a:t>Lancée le 3 mars 2022</a:t>
            </a:r>
            <a:endParaRPr lang="fr-FR" dirty="0"/>
          </a:p>
          <a:p>
            <a:r>
              <a:rPr lang="fr-FR" dirty="0" smtClean="0"/>
              <a:t>Plus de 4500 </a:t>
            </a:r>
            <a:r>
              <a:rPr lang="fr-FR" dirty="0" err="1" smtClean="0"/>
              <a:t>abonné.e.s</a:t>
            </a:r>
            <a:endParaRPr lang="fr-FR" dirty="0"/>
          </a:p>
          <a:p>
            <a:r>
              <a:rPr lang="fr-FR" dirty="0" smtClean="0"/>
              <a:t>Publication mensuelle</a:t>
            </a:r>
            <a:endParaRPr lang="fr-FR" dirty="0"/>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8"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30893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wipe(left)">
                                      <p:cBhvr>
                                        <p:cTn id="14" dur="500"/>
                                        <p:tgtEl>
                                          <p:spTgt spid="11">
                                            <p:txEl>
                                              <p:pRg st="1" end="1"/>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left)">
                                      <p:cBhvr>
                                        <p:cTn id="18" dur="500"/>
                                        <p:tgtEl>
                                          <p:spTgt spid="11">
                                            <p:txEl>
                                              <p:pRg st="2" end="2"/>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41C4B5A8-4A87-884B-B994-4F7DE3CDB669}"/>
              </a:ext>
            </a:extLst>
          </p:cNvPr>
          <p:cNvSpPr>
            <a:spLocks noGrp="1"/>
          </p:cNvSpPr>
          <p:nvPr>
            <p:ph type="title"/>
          </p:nvPr>
        </p:nvSpPr>
        <p:spPr/>
        <p:txBody>
          <a:bodyPr>
            <a:normAutofit/>
          </a:bodyPr>
          <a:lstStyle/>
          <a:p>
            <a:r>
              <a:rPr lang="fr-FR" dirty="0" smtClean="0"/>
              <a:t>Prochaines étapes</a:t>
            </a:r>
            <a:endParaRPr lang="fr-FR" dirty="0"/>
          </a:p>
        </p:txBody>
      </p:sp>
      <p:sp>
        <p:nvSpPr>
          <p:cNvPr id="8" name="Espace réservé du contenu 7">
            <a:extLst>
              <a:ext uri="{FF2B5EF4-FFF2-40B4-BE49-F238E27FC236}">
                <a16:creationId xmlns:a16="http://schemas.microsoft.com/office/drawing/2014/main" id="{00A50851-9EFD-3E49-A5AA-7DDDB9E8E2C2}"/>
              </a:ext>
            </a:extLst>
          </p:cNvPr>
          <p:cNvSpPr>
            <a:spLocks noGrp="1"/>
          </p:cNvSpPr>
          <p:nvPr>
            <p:ph idx="1"/>
          </p:nvPr>
        </p:nvSpPr>
        <p:spPr>
          <a:xfrm>
            <a:off x="740227" y="2349709"/>
            <a:ext cx="6373482" cy="4351338"/>
          </a:xfrm>
        </p:spPr>
        <p:txBody>
          <a:bodyPr/>
          <a:lstStyle/>
          <a:p>
            <a:pPr lvl="1"/>
            <a:r>
              <a:rPr lang="fr-FR" dirty="0">
                <a:latin typeface="+mj-lt"/>
              </a:rPr>
              <a:t>Déploiement de l’offre de </a:t>
            </a:r>
            <a:r>
              <a:rPr lang="fr-FR" dirty="0" smtClean="0">
                <a:latin typeface="+mj-lt"/>
              </a:rPr>
              <a:t>soutien-conseil</a:t>
            </a:r>
            <a:endParaRPr lang="fr-FR" dirty="0">
              <a:latin typeface="+mj-lt"/>
            </a:endParaRPr>
          </a:p>
          <a:p>
            <a:pPr lvl="1">
              <a:tabLst>
                <a:tab pos="414338" algn="l"/>
              </a:tabLst>
            </a:pPr>
            <a:r>
              <a:rPr lang="fr-FR" dirty="0">
                <a:latin typeface="+mj-lt"/>
              </a:rPr>
              <a:t>Identification et approfondissement des </a:t>
            </a:r>
            <a:r>
              <a:rPr lang="fr-FR" dirty="0" smtClean="0">
                <a:latin typeface="+mj-lt"/>
              </a:rPr>
              <a:t>	besoins </a:t>
            </a:r>
            <a:r>
              <a:rPr lang="fr-FR" dirty="0">
                <a:latin typeface="+mj-lt"/>
              </a:rPr>
              <a:t>de formation</a:t>
            </a:r>
          </a:p>
          <a:p>
            <a:pPr lvl="1">
              <a:tabLst>
                <a:tab pos="414338" algn="l"/>
              </a:tabLst>
            </a:pPr>
            <a:r>
              <a:rPr lang="fr-FR" dirty="0" smtClean="0">
                <a:latin typeface="+mj-lt"/>
              </a:rPr>
              <a:t>Animation et création de communautés de 	pratique et réseautage</a:t>
            </a:r>
          </a:p>
          <a:p>
            <a:pPr lvl="1"/>
            <a:r>
              <a:rPr lang="fr-FR" dirty="0" smtClean="0">
                <a:latin typeface="+mj-lt"/>
              </a:rPr>
              <a:t>Échanges avec les partenaires </a:t>
            </a:r>
            <a:endParaRPr lang="fr-FR" dirty="0">
              <a:latin typeface="+mj-lt"/>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 t="10405" r="65719" b="11512"/>
          <a:stretch/>
        </p:blipFill>
        <p:spPr>
          <a:xfrm>
            <a:off x="7211683" y="1616257"/>
            <a:ext cx="3983408" cy="3816624"/>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9"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1224046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438BAB-D791-6244-8401-F1224FCB40CC}"/>
              </a:ext>
            </a:extLst>
          </p:cNvPr>
          <p:cNvSpPr>
            <a:spLocks noGrp="1"/>
          </p:cNvSpPr>
          <p:nvPr>
            <p:ph type="title"/>
          </p:nvPr>
        </p:nvSpPr>
        <p:spPr/>
        <p:txBody>
          <a:bodyPr/>
          <a:lstStyle/>
          <a:p>
            <a:r>
              <a:rPr lang="fr-FR" dirty="0"/>
              <a:t>Période de questions</a:t>
            </a: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8"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1900408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438BAB-D791-6244-8401-F1224FCB40CC}"/>
              </a:ext>
            </a:extLst>
          </p:cNvPr>
          <p:cNvSpPr>
            <a:spLocks noGrp="1"/>
          </p:cNvSpPr>
          <p:nvPr>
            <p:ph type="title"/>
          </p:nvPr>
        </p:nvSpPr>
        <p:spPr>
          <a:xfrm>
            <a:off x="838200" y="747568"/>
            <a:ext cx="10515600" cy="2681431"/>
          </a:xfrm>
        </p:spPr>
        <p:txBody>
          <a:bodyPr/>
          <a:lstStyle/>
          <a:p>
            <a:r>
              <a:rPr lang="fr-FR" dirty="0"/>
              <a:t>Merci !</a:t>
            </a:r>
          </a:p>
        </p:txBody>
      </p:sp>
      <p:sp>
        <p:nvSpPr>
          <p:cNvPr id="6" name="ZoneTexte 5">
            <a:extLst>
              <a:ext uri="{FF2B5EF4-FFF2-40B4-BE49-F238E27FC236}">
                <a16:creationId xmlns:a16="http://schemas.microsoft.com/office/drawing/2014/main" id="{8FA0846B-FB19-3E43-958D-D2D2DB2C2DC4}"/>
              </a:ext>
            </a:extLst>
          </p:cNvPr>
          <p:cNvSpPr txBox="1"/>
          <p:nvPr/>
        </p:nvSpPr>
        <p:spPr>
          <a:xfrm>
            <a:off x="3196753" y="3178685"/>
            <a:ext cx="5798493" cy="1569660"/>
          </a:xfrm>
          <a:prstGeom prst="rect">
            <a:avLst/>
          </a:prstGeom>
          <a:noFill/>
        </p:spPr>
        <p:txBody>
          <a:bodyPr wrap="square" rtlCol="0">
            <a:spAutoFit/>
          </a:bodyPr>
          <a:lstStyle/>
          <a:p>
            <a:pPr algn="ctr" fontAlgn="base"/>
            <a:r>
              <a:rPr lang="fr-CA" sz="3200" b="1" dirty="0" smtClean="0">
                <a:solidFill>
                  <a:schemeClr val="bg1"/>
                </a:solidFill>
              </a:rPr>
              <a:t>https://forensia.ca</a:t>
            </a:r>
            <a:endParaRPr lang="fr-CA" sz="3200" b="1" dirty="0">
              <a:solidFill>
                <a:schemeClr val="bg1"/>
              </a:solidFill>
            </a:endParaRPr>
          </a:p>
          <a:p>
            <a:pPr algn="ctr" fontAlgn="base"/>
            <a:endParaRPr lang="fr-CA" sz="3200" dirty="0">
              <a:solidFill>
                <a:schemeClr val="bg1"/>
              </a:solidFill>
            </a:endParaRPr>
          </a:p>
          <a:p>
            <a:pPr algn="ctr" fontAlgn="base"/>
            <a:r>
              <a:rPr lang="fr-CA" sz="3200" b="1" dirty="0" smtClean="0">
                <a:solidFill>
                  <a:schemeClr val="bg1"/>
                </a:solidFill>
              </a:rPr>
              <a:t>forensia.pinel@ssss.gouv.qc.ca</a:t>
            </a:r>
            <a:endParaRPr lang="fr-CA" sz="3200" b="1" dirty="0">
              <a:solidFill>
                <a:schemeClr val="bg1"/>
              </a:solidFill>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Tree>
    <p:extLst>
      <p:ext uri="{BB962C8B-B14F-4D97-AF65-F5344CB8AC3E}">
        <p14:creationId xmlns:p14="http://schemas.microsoft.com/office/powerpoint/2010/main" val="367664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97E7E3-6E6F-F041-ABF7-7E5C6B047093}"/>
              </a:ext>
            </a:extLst>
          </p:cNvPr>
          <p:cNvSpPr>
            <a:spLocks noGrp="1"/>
          </p:cNvSpPr>
          <p:nvPr>
            <p:ph idx="1"/>
          </p:nvPr>
        </p:nvSpPr>
        <p:spPr>
          <a:xfrm>
            <a:off x="2571127" y="1883176"/>
            <a:ext cx="8774722" cy="4351338"/>
          </a:xfrm>
        </p:spPr>
        <p:txBody>
          <a:bodyPr>
            <a:normAutofit fontScale="62500" lnSpcReduction="20000"/>
          </a:bodyPr>
          <a:lstStyle/>
          <a:p>
            <a:pPr marL="457200" lvl="3" indent="-457200">
              <a:buFont typeface="+mj-lt"/>
              <a:buAutoNum type="arabicPeriod"/>
            </a:pPr>
            <a:r>
              <a:rPr lang="fr-CA" sz="3100" dirty="0"/>
              <a:t>Mot de bienvenue</a:t>
            </a:r>
          </a:p>
          <a:p>
            <a:pPr marL="1255713" lvl="5" indent="-457200">
              <a:lnSpc>
                <a:spcPts val="1920"/>
              </a:lnSpc>
              <a:spcBef>
                <a:spcPts val="600"/>
              </a:spcBef>
              <a:spcAft>
                <a:spcPts val="600"/>
              </a:spcAft>
              <a:buBlip>
                <a:blip r:embed="rId3"/>
              </a:buBlip>
            </a:pPr>
            <a:r>
              <a:rPr lang="fr-CA" sz="2600" dirty="0" smtClean="0"/>
              <a:t>Manon </a:t>
            </a:r>
            <a:r>
              <a:rPr lang="fr-CA" sz="2600" dirty="0"/>
              <a:t>Boily, </a:t>
            </a:r>
            <a:r>
              <a:rPr lang="fr-CA" sz="2600" dirty="0" smtClean="0"/>
              <a:t>présidente </a:t>
            </a:r>
            <a:r>
              <a:rPr lang="fr-CA" sz="2600" dirty="0"/>
              <a:t>directrice-générale, </a:t>
            </a:r>
            <a:r>
              <a:rPr lang="fr-CA" sz="2600" dirty="0" smtClean="0"/>
              <a:t>INPL-PP</a:t>
            </a:r>
            <a:endParaRPr lang="fr-CA" sz="2600" dirty="0"/>
          </a:p>
          <a:p>
            <a:pPr marL="457200" lvl="3" indent="-457200">
              <a:lnSpc>
                <a:spcPct val="150000"/>
              </a:lnSpc>
              <a:buFont typeface="+mj-lt"/>
              <a:buAutoNum type="arabicPeriod"/>
              <a:defRPr/>
            </a:pPr>
            <a:r>
              <a:rPr lang="fr-CA" sz="3100" dirty="0"/>
              <a:t>Présentation</a:t>
            </a:r>
          </a:p>
          <a:p>
            <a:pPr marL="820738" lvl="4" indent="-373063">
              <a:lnSpc>
                <a:spcPct val="150000"/>
              </a:lnSpc>
              <a:buFont typeface="+mj-lt"/>
              <a:buAutoNum type="romanUcPeriod"/>
              <a:defRPr/>
            </a:pPr>
            <a:r>
              <a:rPr lang="fr-CA" sz="2600" dirty="0" smtClean="0"/>
              <a:t>Mission nationale de l’Institut</a:t>
            </a:r>
            <a:endParaRPr lang="fr-CA" sz="2600" dirty="0">
              <a:solidFill>
                <a:srgbClr val="FF0000"/>
              </a:solidFill>
            </a:endParaRPr>
          </a:p>
          <a:p>
            <a:pPr marL="1262063" lvl="5" indent="-457200">
              <a:lnSpc>
                <a:spcPts val="1920"/>
              </a:lnSpc>
              <a:spcBef>
                <a:spcPts val="600"/>
              </a:spcBef>
              <a:spcAft>
                <a:spcPts val="600"/>
              </a:spcAft>
              <a:buBlip>
                <a:blip r:embed="rId3"/>
              </a:buBlip>
              <a:defRPr/>
            </a:pPr>
            <a:r>
              <a:rPr lang="fr-CA" sz="2600" dirty="0"/>
              <a:t>Mathieu Morel-Bouchard, </a:t>
            </a:r>
            <a:r>
              <a:rPr lang="fr-CA" sz="2600" dirty="0" smtClean="0"/>
              <a:t>adjoint </a:t>
            </a:r>
            <a:r>
              <a:rPr lang="fr-CA" sz="2600" dirty="0"/>
              <a:t>à la </a:t>
            </a:r>
            <a:r>
              <a:rPr lang="fr-CA" sz="2600" dirty="0" smtClean="0"/>
              <a:t>DSP </a:t>
            </a:r>
            <a:r>
              <a:rPr lang="fr-CA" sz="2600" dirty="0"/>
              <a:t>–</a:t>
            </a:r>
            <a:r>
              <a:rPr lang="fr-CA" sz="2600" dirty="0" smtClean="0"/>
              <a:t> volet </a:t>
            </a:r>
            <a:r>
              <a:rPr lang="fr-CA" sz="2600" dirty="0"/>
              <a:t>mission nationale</a:t>
            </a:r>
          </a:p>
          <a:p>
            <a:pPr marL="820738" lvl="4" indent="-373063">
              <a:lnSpc>
                <a:spcPct val="150000"/>
              </a:lnSpc>
              <a:buFont typeface="+mj-lt"/>
              <a:buAutoNum type="romanUcPeriod"/>
              <a:defRPr/>
            </a:pPr>
            <a:r>
              <a:rPr lang="fr-CA" sz="2600" dirty="0" err="1"/>
              <a:t>Forensia</a:t>
            </a:r>
            <a:endParaRPr lang="fr-CA" sz="2300" dirty="0"/>
          </a:p>
          <a:p>
            <a:pPr marL="1262063" lvl="5" indent="-457200">
              <a:lnSpc>
                <a:spcPts val="1920"/>
              </a:lnSpc>
              <a:spcBef>
                <a:spcPts val="600"/>
              </a:spcBef>
              <a:spcAft>
                <a:spcPts val="600"/>
              </a:spcAft>
              <a:buBlip>
                <a:blip r:embed="rId3"/>
              </a:buBlip>
              <a:defRPr/>
            </a:pPr>
            <a:r>
              <a:rPr lang="fr-CA" sz="2600" dirty="0"/>
              <a:t>Anne Crocker, </a:t>
            </a:r>
            <a:r>
              <a:rPr lang="fr-CA" sz="2600" dirty="0" smtClean="0"/>
              <a:t>Ph. D., directrice de la recherche et de l’enseignement universitaire</a:t>
            </a:r>
          </a:p>
          <a:p>
            <a:pPr marL="1262063" lvl="5" indent="-457200">
              <a:lnSpc>
                <a:spcPts val="1920"/>
              </a:lnSpc>
              <a:spcBef>
                <a:spcPts val="600"/>
              </a:spcBef>
              <a:spcAft>
                <a:spcPts val="600"/>
              </a:spcAft>
              <a:buBlip>
                <a:blip r:embed="rId3"/>
              </a:buBlip>
              <a:defRPr/>
            </a:pPr>
            <a:r>
              <a:rPr lang="fr-CA" sz="2600" dirty="0"/>
              <a:t>Jean-Pierre Guay, </a:t>
            </a:r>
            <a:r>
              <a:rPr lang="fr-CA" sz="2600" dirty="0" smtClean="0"/>
              <a:t>Ph. D., </a:t>
            </a:r>
            <a:r>
              <a:rPr lang="fr-CA" sz="2600" dirty="0"/>
              <a:t>directeur scientifique de Forensia</a:t>
            </a:r>
          </a:p>
          <a:p>
            <a:pPr marL="457200" lvl="3" indent="-457200">
              <a:lnSpc>
                <a:spcPct val="150000"/>
              </a:lnSpc>
              <a:buFont typeface="+mj-lt"/>
              <a:buAutoNum type="arabicPeriod"/>
              <a:defRPr/>
            </a:pPr>
            <a:r>
              <a:rPr lang="fr-CA" sz="3100" dirty="0"/>
              <a:t>Période de questions </a:t>
            </a:r>
            <a:r>
              <a:rPr lang="fr-CA" dirty="0"/>
              <a:t>				</a:t>
            </a:r>
          </a:p>
          <a:p>
            <a:pPr lvl="3">
              <a:lnSpc>
                <a:spcPct val="150000"/>
              </a:lnSpc>
              <a:defRPr/>
            </a:pPr>
            <a:r>
              <a:rPr lang="fr-CA" dirty="0"/>
              <a:t>								</a:t>
            </a:r>
          </a:p>
          <a:p>
            <a:endParaRPr lang="fr-FR" dirty="0"/>
          </a:p>
        </p:txBody>
      </p:sp>
      <p:sp>
        <p:nvSpPr>
          <p:cNvPr id="10" name="Titre 9"/>
          <p:cNvSpPr>
            <a:spLocks noGrp="1"/>
          </p:cNvSpPr>
          <p:nvPr>
            <p:ph type="title"/>
          </p:nvPr>
        </p:nvSpPr>
        <p:spPr>
          <a:xfrm>
            <a:off x="2475711" y="428736"/>
            <a:ext cx="8774722" cy="1325563"/>
          </a:xfrm>
        </p:spPr>
        <p:txBody>
          <a:bodyPr/>
          <a:lstStyle/>
          <a:p>
            <a:r>
              <a:rPr lang="fr-CA" dirty="0" smtClean="0"/>
              <a:t>Ordre du jour</a:t>
            </a:r>
            <a:endParaRPr lang="fr-CA" dirty="0"/>
          </a:p>
        </p:txBody>
      </p:sp>
    </p:spTree>
    <p:extLst>
      <p:ext uri="{BB962C8B-B14F-4D97-AF65-F5344CB8AC3E}">
        <p14:creationId xmlns:p14="http://schemas.microsoft.com/office/powerpoint/2010/main" val="131514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438BAB-D791-6244-8401-F1224FCB40CC}"/>
              </a:ext>
            </a:extLst>
          </p:cNvPr>
          <p:cNvSpPr>
            <a:spLocks noGrp="1"/>
          </p:cNvSpPr>
          <p:nvPr>
            <p:ph type="title"/>
          </p:nvPr>
        </p:nvSpPr>
        <p:spPr/>
        <p:txBody>
          <a:bodyPr>
            <a:noAutofit/>
          </a:bodyPr>
          <a:lstStyle/>
          <a:p>
            <a:r>
              <a:rPr lang="fr-CA" sz="3200" dirty="0" smtClean="0"/>
              <a:t>MOT DE BIENVENUE</a:t>
            </a:r>
            <a:endParaRPr lang="fr-FR" sz="3200" dirty="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6"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344744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0A8EA-1E23-4CFE-93F6-9C96C130A576}"/>
              </a:ext>
            </a:extLst>
          </p:cNvPr>
          <p:cNvSpPr>
            <a:spLocks noGrp="1"/>
          </p:cNvSpPr>
          <p:nvPr>
            <p:ph type="title"/>
            <p:custDataLst>
              <p:tags r:id="rId1"/>
            </p:custDataLst>
          </p:nvPr>
        </p:nvSpPr>
        <p:spPr>
          <a:xfrm>
            <a:off x="615461" y="342776"/>
            <a:ext cx="10515600" cy="1325563"/>
          </a:xfrm>
        </p:spPr>
        <p:txBody>
          <a:bodyPr/>
          <a:lstStyle/>
          <a:p>
            <a:r>
              <a:rPr lang="fr-CA" b="1" dirty="0" smtClean="0">
                <a:latin typeface="Trebuchet MS" panose="020B0603020202020204" pitchFamily="34" charset="0"/>
              </a:rPr>
              <a:t>Notre mission </a:t>
            </a:r>
            <a:br>
              <a:rPr lang="fr-CA" b="1" dirty="0" smtClean="0">
                <a:latin typeface="Trebuchet MS" panose="020B0603020202020204" pitchFamily="34" charset="0"/>
              </a:rPr>
            </a:br>
            <a:r>
              <a:rPr lang="fr-CA" b="1" dirty="0" smtClean="0">
                <a:latin typeface="Trebuchet MS" panose="020B0603020202020204" pitchFamily="34" charset="0"/>
              </a:rPr>
              <a:t>intégrée</a:t>
            </a:r>
            <a:endParaRPr lang="fr-CA" b="1" dirty="0">
              <a:latin typeface="Trebuchet MS" panose="020B0603020202020204" pitchFamily="34" charset="0"/>
            </a:endParaRPr>
          </a:p>
        </p:txBody>
      </p:sp>
      <p:sp>
        <p:nvSpPr>
          <p:cNvPr id="4" name="Espace réservé du contenu 2">
            <a:extLst>
              <a:ext uri="{FF2B5EF4-FFF2-40B4-BE49-F238E27FC236}">
                <a16:creationId xmlns:a16="http://schemas.microsoft.com/office/drawing/2014/main" id="{966B92B7-774C-514E-8C36-DB2A24E42C3A}"/>
              </a:ext>
            </a:extLst>
          </p:cNvPr>
          <p:cNvSpPr txBox="1">
            <a:spLocks/>
          </p:cNvSpPr>
          <p:nvPr>
            <p:custDataLst>
              <p:tags r:id="rId2"/>
            </p:custDataLst>
          </p:nvPr>
        </p:nvSpPr>
        <p:spPr>
          <a:xfrm>
            <a:off x="5802702" y="1666130"/>
            <a:ext cx="4889741" cy="24013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1400" dirty="0">
              <a:latin typeface="Arial" panose="020B0604020202020204" pitchFamily="34" charset="0"/>
              <a:cs typeface="Arial" panose="020B0604020202020204" pitchFamily="34" charset="0"/>
            </a:endParaRPr>
          </a:p>
        </p:txBody>
      </p:sp>
      <p:sp>
        <p:nvSpPr>
          <p:cNvPr id="20" name="Espace réservé du contenu 2">
            <a:extLst>
              <a:ext uri="{FF2B5EF4-FFF2-40B4-BE49-F238E27FC236}">
                <a16:creationId xmlns:a16="http://schemas.microsoft.com/office/drawing/2014/main" id="{A28C571A-16C1-41ED-9606-F9EE78DB0145}"/>
              </a:ext>
            </a:extLst>
          </p:cNvPr>
          <p:cNvSpPr>
            <a:spLocks noGrp="1"/>
          </p:cNvSpPr>
          <p:nvPr>
            <p:ph idx="1"/>
            <p:custDataLst>
              <p:tags r:id="rId3"/>
            </p:custDataLst>
          </p:nvPr>
        </p:nvSpPr>
        <p:spPr>
          <a:xfrm>
            <a:off x="8821443" y="4164844"/>
            <a:ext cx="3011225" cy="960103"/>
          </a:xfrm>
        </p:spPr>
        <p:txBody>
          <a:bodyPr vert="horz" lIns="91440" tIns="45720" rIns="91440" bIns="45720" rtlCol="0" anchor="t">
            <a:normAutofit lnSpcReduction="10000"/>
          </a:bodyPr>
          <a:lstStyle/>
          <a:p>
            <a:pPr>
              <a:lnSpc>
                <a:spcPct val="100000"/>
              </a:lnSpc>
              <a:spcBef>
                <a:spcPts val="0"/>
              </a:spcBef>
              <a:buClr>
                <a:srgbClr val="1D6490"/>
              </a:buClr>
            </a:pPr>
            <a:r>
              <a:rPr lang="fr-CA" sz="1800" dirty="0">
                <a:latin typeface="+mn-lt"/>
                <a:cs typeface="Arial" panose="020B0604020202020204" pitchFamily="34" charset="0"/>
              </a:rPr>
              <a:t>Forensia (2021)</a:t>
            </a:r>
          </a:p>
          <a:p>
            <a:pPr>
              <a:lnSpc>
                <a:spcPct val="100000"/>
              </a:lnSpc>
              <a:spcBef>
                <a:spcPts val="0"/>
              </a:spcBef>
              <a:buClr>
                <a:srgbClr val="1D6490"/>
              </a:buClr>
            </a:pPr>
            <a:r>
              <a:rPr lang="fr-CA" sz="1800" dirty="0" smtClean="0">
                <a:latin typeface="+mn-lt"/>
                <a:cs typeface="Arial" panose="020B0604020202020204" pitchFamily="34" charset="0"/>
              </a:rPr>
              <a:t>Enseignement et stages</a:t>
            </a:r>
          </a:p>
          <a:p>
            <a:pPr>
              <a:lnSpc>
                <a:spcPct val="100000"/>
              </a:lnSpc>
              <a:spcBef>
                <a:spcPts val="0"/>
              </a:spcBef>
              <a:buClr>
                <a:srgbClr val="1D6490"/>
              </a:buClr>
            </a:pPr>
            <a:r>
              <a:rPr lang="fr-CA" sz="1800" dirty="0" smtClean="0">
                <a:latin typeface="+mn-lt"/>
                <a:cs typeface="Arial" panose="020B0604020202020204" pitchFamily="34" charset="0"/>
              </a:rPr>
              <a:t>UETMIS (2019)</a:t>
            </a:r>
            <a:endParaRPr lang="fr-CA" sz="1800" dirty="0">
              <a:latin typeface="+mn-lt"/>
              <a:cs typeface="Arial" panose="020B0604020202020204" pitchFamily="34" charset="0"/>
            </a:endParaRPr>
          </a:p>
        </p:txBody>
      </p:sp>
      <p:sp>
        <p:nvSpPr>
          <p:cNvPr id="22" name="Espace réservé du contenu 2">
            <a:extLst>
              <a:ext uri="{FF2B5EF4-FFF2-40B4-BE49-F238E27FC236}">
                <a16:creationId xmlns:a16="http://schemas.microsoft.com/office/drawing/2014/main" id="{A28C571A-16C1-41ED-9606-F9EE78DB0145}"/>
              </a:ext>
            </a:extLst>
          </p:cNvPr>
          <p:cNvSpPr txBox="1">
            <a:spLocks/>
          </p:cNvSpPr>
          <p:nvPr>
            <p:custDataLst>
              <p:tags r:id="rId4"/>
            </p:custDataLst>
          </p:nvPr>
        </p:nvSpPr>
        <p:spPr>
          <a:xfrm>
            <a:off x="1593677" y="3188753"/>
            <a:ext cx="3418210" cy="9601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8600" indent="-457200">
              <a:lnSpc>
                <a:spcPct val="110000"/>
              </a:lnSpc>
              <a:spcBef>
                <a:spcPts val="0"/>
              </a:spcBef>
              <a:spcAft>
                <a:spcPts val="500"/>
              </a:spcAft>
              <a:buClr>
                <a:srgbClr val="1D6490"/>
              </a:buClr>
              <a:buSzPct val="80000"/>
              <a:buBlip>
                <a:blip r:embed="rId8"/>
              </a:buBlip>
            </a:pPr>
            <a:r>
              <a:rPr lang="fr-CA" sz="1800" kern="1400" dirty="0" smtClean="0">
                <a:solidFill>
                  <a:schemeClr val="tx2"/>
                </a:solidFill>
                <a:latin typeface="+mj-lt"/>
                <a:cs typeface="Arial" panose="020B0604020202020204" pitchFamily="34" charset="0"/>
              </a:rPr>
              <a:t>Expertises </a:t>
            </a:r>
            <a:r>
              <a:rPr lang="fr-CA" sz="1800" kern="1400" dirty="0">
                <a:solidFill>
                  <a:schemeClr val="tx2"/>
                </a:solidFill>
                <a:latin typeface="+mj-lt"/>
                <a:cs typeface="Arial" panose="020B0604020202020204" pitchFamily="34" charset="0"/>
              </a:rPr>
              <a:t>pour </a:t>
            </a:r>
            <a:r>
              <a:rPr lang="fr-CA" sz="1800" kern="1400" dirty="0" smtClean="0">
                <a:solidFill>
                  <a:schemeClr val="tx2"/>
                </a:solidFill>
                <a:latin typeface="+mj-lt"/>
                <a:cs typeface="Arial" panose="020B0604020202020204" pitchFamily="34" charset="0"/>
              </a:rPr>
              <a:t/>
            </a:r>
            <a:br>
              <a:rPr lang="fr-CA" sz="1800" kern="1400" dirty="0" smtClean="0">
                <a:solidFill>
                  <a:schemeClr val="tx2"/>
                </a:solidFill>
                <a:latin typeface="+mj-lt"/>
                <a:cs typeface="Arial" panose="020B0604020202020204" pitchFamily="34" charset="0"/>
              </a:rPr>
            </a:br>
            <a:r>
              <a:rPr lang="fr-CA" sz="1800" kern="1400" dirty="0" smtClean="0">
                <a:solidFill>
                  <a:schemeClr val="tx2"/>
                </a:solidFill>
                <a:latin typeface="+mj-lt"/>
                <a:cs typeface="Arial" panose="020B0604020202020204" pitchFamily="34" charset="0"/>
              </a:rPr>
              <a:t>les </a:t>
            </a:r>
            <a:r>
              <a:rPr lang="fr-CA" sz="1800" kern="1400" dirty="0">
                <a:solidFill>
                  <a:schemeClr val="tx2"/>
                </a:solidFill>
                <a:latin typeface="+mj-lt"/>
                <a:cs typeface="Arial" panose="020B0604020202020204" pitchFamily="34" charset="0"/>
              </a:rPr>
              <a:t>tribunaux</a:t>
            </a:r>
          </a:p>
          <a:p>
            <a:pPr marL="588600" indent="-457200">
              <a:lnSpc>
                <a:spcPct val="110000"/>
              </a:lnSpc>
              <a:spcBef>
                <a:spcPts val="0"/>
              </a:spcBef>
              <a:spcAft>
                <a:spcPts val="500"/>
              </a:spcAft>
              <a:buClr>
                <a:srgbClr val="1D6490"/>
              </a:buClr>
              <a:buSzPct val="80000"/>
              <a:buBlip>
                <a:blip r:embed="rId8"/>
              </a:buBlip>
            </a:pPr>
            <a:r>
              <a:rPr lang="fr-CA" sz="1800" kern="1400" dirty="0">
                <a:solidFill>
                  <a:schemeClr val="tx2"/>
                </a:solidFill>
                <a:latin typeface="+mj-lt"/>
                <a:cs typeface="Arial" panose="020B0604020202020204" pitchFamily="34" charset="0"/>
              </a:rPr>
              <a:t>Services </a:t>
            </a:r>
            <a:r>
              <a:rPr lang="fr-CA" sz="1800" kern="1400" dirty="0" smtClean="0">
                <a:solidFill>
                  <a:schemeClr val="tx2"/>
                </a:solidFill>
                <a:latin typeface="+mj-lt"/>
                <a:cs typeface="Arial" panose="020B0604020202020204" pitchFamily="34" charset="0"/>
              </a:rPr>
              <a:t/>
            </a:r>
            <a:br>
              <a:rPr lang="fr-CA" sz="1800" kern="1400" dirty="0" smtClean="0">
                <a:solidFill>
                  <a:schemeClr val="tx2"/>
                </a:solidFill>
                <a:latin typeface="+mj-lt"/>
                <a:cs typeface="Arial" panose="020B0604020202020204" pitchFamily="34" charset="0"/>
              </a:rPr>
            </a:br>
            <a:r>
              <a:rPr lang="fr-CA" sz="1800" kern="1400" dirty="0" smtClean="0">
                <a:solidFill>
                  <a:schemeClr val="tx2"/>
                </a:solidFill>
                <a:latin typeface="+mj-lt"/>
                <a:cs typeface="Arial" panose="020B0604020202020204" pitchFamily="34" charset="0"/>
              </a:rPr>
              <a:t>internes et </a:t>
            </a:r>
            <a:br>
              <a:rPr lang="fr-CA" sz="1800" kern="1400" dirty="0" smtClean="0">
                <a:solidFill>
                  <a:schemeClr val="tx2"/>
                </a:solidFill>
                <a:latin typeface="+mj-lt"/>
                <a:cs typeface="Arial" panose="020B0604020202020204" pitchFamily="34" charset="0"/>
              </a:rPr>
            </a:br>
            <a:r>
              <a:rPr lang="fr-CA" sz="1800" kern="1400" dirty="0" smtClean="0">
                <a:solidFill>
                  <a:schemeClr val="tx2"/>
                </a:solidFill>
                <a:latin typeface="+mj-lt"/>
                <a:cs typeface="Arial" panose="020B0604020202020204" pitchFamily="34" charset="0"/>
              </a:rPr>
              <a:t>externes</a:t>
            </a:r>
          </a:p>
          <a:p>
            <a:pPr marL="588600" indent="-457200">
              <a:lnSpc>
                <a:spcPct val="110000"/>
              </a:lnSpc>
              <a:spcBef>
                <a:spcPts val="0"/>
              </a:spcBef>
              <a:spcAft>
                <a:spcPts val="500"/>
              </a:spcAft>
              <a:buClr>
                <a:srgbClr val="1D6490"/>
              </a:buClr>
              <a:buSzPct val="80000"/>
              <a:buBlip>
                <a:blip r:embed="rId8"/>
              </a:buBlip>
            </a:pPr>
            <a:r>
              <a:rPr lang="fr-CA" sz="1800" kern="1400" dirty="0">
                <a:solidFill>
                  <a:schemeClr val="tx2"/>
                </a:solidFill>
                <a:latin typeface="+mj-lt"/>
                <a:cs typeface="Arial" panose="020B0604020202020204" pitchFamily="34" charset="0"/>
              </a:rPr>
              <a:t>Détention</a:t>
            </a:r>
          </a:p>
          <a:p>
            <a:pPr marL="588600" indent="-457200">
              <a:lnSpc>
                <a:spcPct val="110000"/>
              </a:lnSpc>
              <a:spcBef>
                <a:spcPts val="0"/>
              </a:spcBef>
              <a:spcAft>
                <a:spcPts val="500"/>
              </a:spcAft>
              <a:buClr>
                <a:srgbClr val="1D6490"/>
              </a:buClr>
              <a:buSzPct val="80000"/>
              <a:buBlip>
                <a:blip r:embed="rId8"/>
              </a:buBlip>
            </a:pPr>
            <a:r>
              <a:rPr lang="fr-CA" sz="1800" kern="1400" dirty="0">
                <a:solidFill>
                  <a:schemeClr val="tx2"/>
                </a:solidFill>
                <a:latin typeface="+mj-lt"/>
                <a:cs typeface="Arial" panose="020B0604020202020204" pitchFamily="34" charset="0"/>
              </a:rPr>
              <a:t>Cour </a:t>
            </a:r>
          </a:p>
        </p:txBody>
      </p:sp>
      <p:graphicFrame>
        <p:nvGraphicFramePr>
          <p:cNvPr id="10" name="Diagramme 9"/>
          <p:cNvGraphicFramePr/>
          <p:nvPr>
            <p:extLst>
              <p:ext uri="{D42A27DB-BD31-4B8C-83A1-F6EECF244321}">
                <p14:modId xmlns:p14="http://schemas.microsoft.com/office/powerpoint/2010/main" val="3906036925"/>
              </p:ext>
            </p:extLst>
          </p:nvPr>
        </p:nvGraphicFramePr>
        <p:xfrm>
          <a:off x="2032000" y="637506"/>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riangle isocèle 11"/>
          <p:cNvSpPr/>
          <p:nvPr/>
        </p:nvSpPr>
        <p:spPr>
          <a:xfrm rot="9103911">
            <a:off x="7625297" y="2276141"/>
            <a:ext cx="765551" cy="659958"/>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Triangle isocèle 22"/>
          <p:cNvSpPr/>
          <p:nvPr/>
        </p:nvSpPr>
        <p:spPr>
          <a:xfrm rot="9000000">
            <a:off x="5713226" y="5402327"/>
            <a:ext cx="765551" cy="659958"/>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Triangle isocèle 24"/>
          <p:cNvSpPr/>
          <p:nvPr/>
        </p:nvSpPr>
        <p:spPr>
          <a:xfrm rot="9103911">
            <a:off x="3888171" y="2276140"/>
            <a:ext cx="765551" cy="659958"/>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Espace réservé du contenu 2">
            <a:extLst>
              <a:ext uri="{FF2B5EF4-FFF2-40B4-BE49-F238E27FC236}">
                <a16:creationId xmlns:a16="http://schemas.microsoft.com/office/drawing/2014/main" id="{A28C571A-16C1-41ED-9606-F9EE78DB0145}"/>
              </a:ext>
            </a:extLst>
          </p:cNvPr>
          <p:cNvSpPr txBox="1">
            <a:spLocks/>
          </p:cNvSpPr>
          <p:nvPr>
            <p:custDataLst>
              <p:tags r:id="rId5"/>
            </p:custDataLst>
          </p:nvPr>
        </p:nvSpPr>
        <p:spPr>
          <a:xfrm>
            <a:off x="7315830" y="843367"/>
            <a:ext cx="3011225" cy="9601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8600" indent="-457200">
              <a:lnSpc>
                <a:spcPct val="100000"/>
              </a:lnSpc>
              <a:spcBef>
                <a:spcPts val="0"/>
              </a:spcBef>
              <a:spcAft>
                <a:spcPts val="500"/>
              </a:spcAft>
              <a:buClr>
                <a:srgbClr val="1D6490"/>
              </a:buClr>
              <a:buSzPct val="80000"/>
              <a:buBlip>
                <a:blip r:embed="rId8"/>
              </a:buBlip>
            </a:pPr>
            <a:r>
              <a:rPr lang="fr-CA" sz="1800" kern="1400" dirty="0">
                <a:solidFill>
                  <a:schemeClr val="tx2"/>
                </a:solidFill>
                <a:cs typeface="Arial" panose="020B0604020202020204" pitchFamily="34" charset="0"/>
              </a:rPr>
              <a:t>Axes</a:t>
            </a:r>
          </a:p>
          <a:p>
            <a:pPr marL="588600" indent="-457200">
              <a:lnSpc>
                <a:spcPct val="100000"/>
              </a:lnSpc>
              <a:spcBef>
                <a:spcPts val="0"/>
              </a:spcBef>
              <a:spcAft>
                <a:spcPts val="500"/>
              </a:spcAft>
              <a:buClr>
                <a:srgbClr val="1D6490"/>
              </a:buClr>
              <a:buSzPct val="80000"/>
              <a:buBlip>
                <a:blip r:embed="rId8"/>
              </a:buBlip>
            </a:pPr>
            <a:r>
              <a:rPr lang="fr-CA" sz="1800" kern="1400" dirty="0">
                <a:solidFill>
                  <a:schemeClr val="tx2"/>
                </a:solidFill>
                <a:cs typeface="Arial" panose="020B0604020202020204" pitchFamily="34" charset="0"/>
              </a:rPr>
              <a:t>Thématiques</a:t>
            </a:r>
          </a:p>
          <a:p>
            <a:pPr marL="588600" indent="-457200">
              <a:lnSpc>
                <a:spcPct val="100000"/>
              </a:lnSpc>
              <a:spcBef>
                <a:spcPts val="0"/>
              </a:spcBef>
              <a:spcAft>
                <a:spcPts val="500"/>
              </a:spcAft>
              <a:buClr>
                <a:srgbClr val="1D6490"/>
              </a:buClr>
              <a:buSzPct val="80000"/>
              <a:buBlip>
                <a:blip r:embed="rId8"/>
              </a:buBlip>
            </a:pPr>
            <a:r>
              <a:rPr lang="fr-CA" sz="1800" kern="1400" dirty="0">
                <a:solidFill>
                  <a:schemeClr val="tx2"/>
                </a:solidFill>
                <a:cs typeface="Arial" panose="020B0604020202020204" pitchFamily="34" charset="0"/>
              </a:rPr>
              <a:t>Plateformes</a:t>
            </a:r>
          </a:p>
        </p:txBody>
      </p:sp>
      <p:pic>
        <p:nvPicPr>
          <p:cNvPr id="13" name="Image 12"/>
          <p:cNvPicPr>
            <a:picLocks noChangeAspect="1"/>
          </p:cNvPicPr>
          <p:nvPr/>
        </p:nvPicPr>
        <p:blipFill rotWithShape="1">
          <a:blip r:embed="rId14">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15"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57683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41C4B5A8-4A87-884B-B994-4F7DE3CDB669}"/>
              </a:ext>
            </a:extLst>
          </p:cNvPr>
          <p:cNvSpPr>
            <a:spLocks noGrp="1"/>
          </p:cNvSpPr>
          <p:nvPr>
            <p:ph type="title"/>
          </p:nvPr>
        </p:nvSpPr>
        <p:spPr>
          <a:xfrm>
            <a:off x="3327404" y="96611"/>
            <a:ext cx="8305799" cy="1325563"/>
          </a:xfrm>
        </p:spPr>
        <p:txBody>
          <a:bodyPr>
            <a:normAutofit/>
          </a:bodyPr>
          <a:lstStyle/>
          <a:p>
            <a:pPr algn="r"/>
            <a:r>
              <a:rPr lang="fr-FR" dirty="0"/>
              <a:t>Mission </a:t>
            </a:r>
            <a:r>
              <a:rPr lang="fr-FR" dirty="0" smtClean="0"/>
              <a:t>nationale</a:t>
            </a:r>
            <a:endParaRPr lang="fr-FR" dirty="0"/>
          </a:p>
        </p:txBody>
      </p:sp>
      <p:sp>
        <p:nvSpPr>
          <p:cNvPr id="11" name="Espace réservé du contenu 2">
            <a:extLst>
              <a:ext uri="{FF2B5EF4-FFF2-40B4-BE49-F238E27FC236}">
                <a16:creationId xmlns:a16="http://schemas.microsoft.com/office/drawing/2014/main" id="{2C429F29-F765-43E5-A7A5-82D05FA04EF7}"/>
              </a:ext>
            </a:extLst>
          </p:cNvPr>
          <p:cNvSpPr txBox="1">
            <a:spLocks/>
          </p:cNvSpPr>
          <p:nvPr>
            <p:custDataLst>
              <p:tags r:id="rId1"/>
            </p:custDataLst>
          </p:nvPr>
        </p:nvSpPr>
        <p:spPr>
          <a:xfrm>
            <a:off x="4815132" y="1896245"/>
            <a:ext cx="6970468" cy="4168850"/>
          </a:xfrm>
          <a:prstGeom prst="rect">
            <a:avLst/>
          </a:prstGeom>
        </p:spPr>
        <p:txBody>
          <a:bodyPr vert="horz" lIns="91440" tIns="45720" rIns="91440" bIns="45720" rtlCol="0">
            <a:noAutofit/>
          </a:bodyPr>
          <a:lstStyle>
            <a:lvl1pPr marL="588600" indent="-457200" algn="l" defTabSz="914400" rtl="0" eaLnBrk="1" latinLnBrk="0" hangingPunct="1">
              <a:lnSpc>
                <a:spcPts val="3020"/>
              </a:lnSpc>
              <a:spcBef>
                <a:spcPts val="500"/>
              </a:spcBef>
              <a:spcAft>
                <a:spcPts val="500"/>
              </a:spcAft>
              <a:buSzPct val="80000"/>
              <a:buFontTx/>
              <a:buBlip>
                <a:blip r:embed="rId4"/>
              </a:buBlip>
              <a:defRPr sz="2600" kern="1400" baseline="0">
                <a:solidFill>
                  <a:schemeClr val="tx2"/>
                </a:solidFill>
                <a:latin typeface="Trebuchet MS" panose="020B0703020202090204" pitchFamily="34" charset="0"/>
                <a:ea typeface="+mn-ea"/>
                <a:cs typeface="+mn-cs"/>
              </a:defRPr>
            </a:lvl1pPr>
            <a:lvl2pPr marL="72000" indent="228600" algn="l" defTabSz="914400" rtl="0" eaLnBrk="1" latinLnBrk="0" hangingPunct="1">
              <a:lnSpc>
                <a:spcPct val="100000"/>
              </a:lnSpc>
              <a:spcBef>
                <a:spcPts val="500"/>
              </a:spcBef>
              <a:spcAft>
                <a:spcPts val="500"/>
              </a:spcAft>
              <a:buSzPct val="80000"/>
              <a:buFontTx/>
              <a:buBlip>
                <a:blip r:embed="rId4"/>
              </a:buBlip>
              <a:defRPr sz="2400" kern="1400" baseline="0">
                <a:solidFill>
                  <a:schemeClr val="tx2"/>
                </a:solidFill>
                <a:latin typeface="Trebuchet MS" panose="020B0703020202090204" pitchFamily="34" charset="0"/>
                <a:ea typeface="+mn-ea"/>
                <a:cs typeface="+mn-cs"/>
              </a:defRPr>
            </a:lvl2pPr>
            <a:lvl3pPr marL="180000" indent="228600" algn="l" defTabSz="914400" rtl="0" eaLnBrk="1" latinLnBrk="0" hangingPunct="1">
              <a:lnSpc>
                <a:spcPct val="100000"/>
              </a:lnSpc>
              <a:spcBef>
                <a:spcPts val="500"/>
              </a:spcBef>
              <a:spcAft>
                <a:spcPts val="500"/>
              </a:spcAft>
              <a:buSzPct val="80000"/>
              <a:buFontTx/>
              <a:buBlip>
                <a:blip r:embed="rId4"/>
              </a:buBlip>
              <a:defRPr sz="2000" kern="1400" baseline="0">
                <a:solidFill>
                  <a:schemeClr val="tx2"/>
                </a:solidFill>
                <a:latin typeface="Trebuchet MS" panose="020B0703020202090204" pitchFamily="34" charset="0"/>
                <a:ea typeface="+mn-ea"/>
                <a:cs typeface="+mn-cs"/>
              </a:defRPr>
            </a:lvl3pPr>
            <a:lvl4pPr marL="288000" indent="228600" algn="l" defTabSz="914400" rtl="0" eaLnBrk="1" latinLnBrk="0" hangingPunct="1">
              <a:lnSpc>
                <a:spcPct val="100000"/>
              </a:lnSpc>
              <a:spcBef>
                <a:spcPts val="500"/>
              </a:spcBef>
              <a:spcAft>
                <a:spcPts val="500"/>
              </a:spcAft>
              <a:buSzPct val="80000"/>
              <a:buFontTx/>
              <a:buBlip>
                <a:blip r:embed="rId4"/>
              </a:buBlip>
              <a:defRPr sz="2000" kern="1400" baseline="0">
                <a:solidFill>
                  <a:schemeClr val="tx2"/>
                </a:solidFill>
                <a:latin typeface="Trebuchet MS" panose="020B0703020202090204" pitchFamily="34" charset="0"/>
                <a:ea typeface="+mn-ea"/>
                <a:cs typeface="+mn-cs"/>
              </a:defRPr>
            </a:lvl4pPr>
            <a:lvl5pPr marL="360000" indent="228600" algn="l" defTabSz="914400" rtl="0" eaLnBrk="1" latinLnBrk="0" hangingPunct="1">
              <a:lnSpc>
                <a:spcPct val="100000"/>
              </a:lnSpc>
              <a:spcBef>
                <a:spcPts val="500"/>
              </a:spcBef>
              <a:spcAft>
                <a:spcPts val="500"/>
              </a:spcAft>
              <a:buSzPct val="80000"/>
              <a:buFontTx/>
              <a:buBlip>
                <a:blip r:embed="rId4"/>
              </a:buBlip>
              <a:defRPr sz="1800" kern="1400" baseline="0">
                <a:solidFill>
                  <a:schemeClr val="tx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lvl="1" indent="-447675">
              <a:spcBef>
                <a:spcPts val="1200"/>
              </a:spcBef>
              <a:spcAft>
                <a:spcPts val="1200"/>
              </a:spcAft>
            </a:pPr>
            <a:r>
              <a:rPr lang="fr-CA" dirty="0">
                <a:uFill>
                  <a:solidFill>
                    <a:schemeClr val="bg1">
                      <a:lumMod val="75000"/>
                    </a:schemeClr>
                  </a:solidFill>
                </a:uFill>
                <a:latin typeface="+mj-lt"/>
                <a:sym typeface="Wingdings" panose="05000000000000000000" pitchFamily="2" charset="2"/>
              </a:rPr>
              <a:t>Expert-conseil auprès du MSSS</a:t>
            </a:r>
          </a:p>
          <a:p>
            <a:pPr marL="447675" lvl="1" indent="-447675">
              <a:spcBef>
                <a:spcPts val="1200"/>
              </a:spcBef>
              <a:spcAft>
                <a:spcPts val="1200"/>
              </a:spcAft>
            </a:pPr>
            <a:r>
              <a:rPr lang="fr-CA" dirty="0">
                <a:uFill>
                  <a:solidFill>
                    <a:schemeClr val="bg1">
                      <a:lumMod val="75000"/>
                    </a:schemeClr>
                  </a:solidFill>
                </a:uFill>
                <a:latin typeface="+mj-lt"/>
                <a:sym typeface="Wingdings" panose="05000000000000000000" pitchFamily="2" charset="2"/>
              </a:rPr>
              <a:t>Expert-conseil en </a:t>
            </a:r>
            <a:r>
              <a:rPr lang="fr-CA" dirty="0" smtClean="0">
                <a:uFill>
                  <a:solidFill>
                    <a:schemeClr val="bg1">
                      <a:lumMod val="75000"/>
                    </a:schemeClr>
                  </a:solidFill>
                </a:uFill>
                <a:latin typeface="+mj-lt"/>
                <a:sym typeface="Wingdings" panose="05000000000000000000" pitchFamily="2" charset="2"/>
              </a:rPr>
              <a:t>santé mentale </a:t>
            </a:r>
            <a:r>
              <a:rPr lang="fr-CA" dirty="0" err="1" smtClean="0">
                <a:uFill>
                  <a:solidFill>
                    <a:schemeClr val="bg1">
                      <a:lumMod val="75000"/>
                    </a:schemeClr>
                  </a:solidFill>
                </a:uFill>
                <a:latin typeface="+mj-lt"/>
                <a:sym typeface="Wingdings" panose="05000000000000000000" pitchFamily="2" charset="2"/>
              </a:rPr>
              <a:t>forensique</a:t>
            </a:r>
            <a:r>
              <a:rPr lang="fr-CA" dirty="0" smtClean="0">
                <a:uFill>
                  <a:solidFill>
                    <a:schemeClr val="bg1">
                      <a:lumMod val="75000"/>
                    </a:schemeClr>
                  </a:solidFill>
                </a:uFill>
                <a:latin typeface="+mj-lt"/>
                <a:sym typeface="Wingdings" panose="05000000000000000000" pitchFamily="2" charset="2"/>
              </a:rPr>
              <a:t> auprès </a:t>
            </a:r>
            <a:r>
              <a:rPr lang="fr-CA" dirty="0">
                <a:uFill>
                  <a:solidFill>
                    <a:schemeClr val="bg1">
                      <a:lumMod val="75000"/>
                    </a:schemeClr>
                  </a:solidFill>
                </a:uFill>
                <a:latin typeface="+mj-lt"/>
                <a:sym typeface="Wingdings" panose="05000000000000000000" pitchFamily="2" charset="2"/>
              </a:rPr>
              <a:t>des établissements de santé</a:t>
            </a:r>
          </a:p>
          <a:p>
            <a:pPr marL="447675" lvl="1" indent="-447675">
              <a:spcBef>
                <a:spcPts val="1200"/>
              </a:spcBef>
              <a:spcAft>
                <a:spcPts val="1200"/>
              </a:spcAft>
            </a:pPr>
            <a:r>
              <a:rPr lang="fr-CA" dirty="0">
                <a:uFill>
                  <a:solidFill>
                    <a:schemeClr val="bg1">
                      <a:lumMod val="75000"/>
                    </a:schemeClr>
                  </a:solidFill>
                </a:uFill>
                <a:latin typeface="+mj-lt"/>
                <a:sym typeface="Wingdings" panose="05000000000000000000" pitchFamily="2" charset="2"/>
              </a:rPr>
              <a:t>Recherche, innovation et développement en psychiatrie légale</a:t>
            </a:r>
          </a:p>
          <a:p>
            <a:pPr marL="447675" lvl="1" indent="-447675">
              <a:spcBef>
                <a:spcPts val="1200"/>
              </a:spcBef>
              <a:spcAft>
                <a:spcPts val="1200"/>
              </a:spcAft>
            </a:pPr>
            <a:r>
              <a:rPr lang="fr-CA" dirty="0">
                <a:uFill>
                  <a:solidFill>
                    <a:schemeClr val="bg1">
                      <a:lumMod val="75000"/>
                    </a:schemeClr>
                  </a:solidFill>
                </a:uFill>
                <a:latin typeface="+mj-lt"/>
                <a:sym typeface="Wingdings" panose="05000000000000000000" pitchFamily="2" charset="2"/>
              </a:rPr>
              <a:t>Transfert des connaissances et formation en santé mentale </a:t>
            </a:r>
            <a:r>
              <a:rPr lang="fr-CA" dirty="0" err="1">
                <a:uFill>
                  <a:solidFill>
                    <a:schemeClr val="bg1">
                      <a:lumMod val="75000"/>
                    </a:schemeClr>
                  </a:solidFill>
                </a:uFill>
                <a:latin typeface="+mj-lt"/>
                <a:sym typeface="Wingdings" panose="05000000000000000000" pitchFamily="2" charset="2"/>
              </a:rPr>
              <a:t>forensique</a:t>
            </a:r>
            <a:r>
              <a:rPr lang="fr-CA" dirty="0">
                <a:uFill>
                  <a:solidFill>
                    <a:schemeClr val="bg1">
                      <a:lumMod val="75000"/>
                    </a:schemeClr>
                  </a:solidFill>
                </a:uFill>
                <a:latin typeface="+mj-lt"/>
                <a:sym typeface="Wingdings" panose="05000000000000000000" pitchFamily="2" charset="2"/>
              </a:rPr>
              <a:t> </a:t>
            </a:r>
            <a:endParaRPr lang="fr-CA" sz="1500" dirty="0">
              <a:solidFill>
                <a:srgbClr val="000000"/>
              </a:solidFill>
              <a:latin typeface="+mj-lt"/>
              <a:cs typeface="Arial" panose="020B0604020202020204" pitchFamily="34" charset="0"/>
              <a:sym typeface="Wingdings" panose="05000000000000000000" pitchFamily="2" charset="2"/>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132" y="570682"/>
            <a:ext cx="2716390" cy="737953"/>
          </a:xfrm>
          <a:prstGeom prst="rect">
            <a:avLst/>
          </a:prstGeom>
        </p:spPr>
      </p:pic>
      <p:sp>
        <p:nvSpPr>
          <p:cNvPr id="3" name="ZoneTexte 2"/>
          <p:cNvSpPr txBox="1"/>
          <p:nvPr/>
        </p:nvSpPr>
        <p:spPr>
          <a:xfrm>
            <a:off x="7734300" y="1014498"/>
            <a:ext cx="4136571" cy="646331"/>
          </a:xfrm>
          <a:prstGeom prst="rect">
            <a:avLst/>
          </a:prstGeom>
          <a:noFill/>
        </p:spPr>
        <p:txBody>
          <a:bodyPr wrap="square" rtlCol="0">
            <a:spAutoFit/>
          </a:bodyPr>
          <a:lstStyle/>
          <a:p>
            <a:pPr algn="r"/>
            <a:r>
              <a:rPr lang="fr-CA" dirty="0">
                <a:solidFill>
                  <a:srgbClr val="006991"/>
                </a:solidFill>
                <a:latin typeface="Trebuchet MS" panose="020B0603020202020204" pitchFamily="34" charset="0"/>
                <a:cs typeface="Arial" panose="020B0604020202020204" pitchFamily="34" charset="0"/>
                <a:sym typeface="Wingdings" panose="05000000000000000000" pitchFamily="2" charset="2"/>
              </a:rPr>
              <a:t>Un pôle d’expertise unique </a:t>
            </a:r>
            <a:r>
              <a:rPr lang="fr-CA" dirty="0" smtClean="0">
                <a:solidFill>
                  <a:srgbClr val="006991"/>
                </a:solidFill>
                <a:latin typeface="Trebuchet MS" panose="020B0603020202020204" pitchFamily="34" charset="0"/>
                <a:cs typeface="Arial" panose="020B0604020202020204" pitchFamily="34" charset="0"/>
                <a:sym typeface="Wingdings" panose="05000000000000000000" pitchFamily="2" charset="2"/>
              </a:rPr>
              <a:t>au Québec </a:t>
            </a:r>
            <a:endParaRPr lang="fr-CA" dirty="0">
              <a:solidFill>
                <a:srgbClr val="006991"/>
              </a:solidFill>
              <a:latin typeface="Trebuchet MS" panose="020B0603020202020204" pitchFamily="34" charset="0"/>
              <a:cs typeface="Arial" panose="020B0604020202020204" pitchFamily="34" charset="0"/>
              <a:sym typeface="Wingdings" panose="05000000000000000000" pitchFamily="2" charset="2"/>
            </a:endParaRPr>
          </a:p>
          <a:p>
            <a:endParaRPr lang="fr-CA" dirty="0"/>
          </a:p>
        </p:txBody>
      </p:sp>
      <p:sp>
        <p:nvSpPr>
          <p:cNvPr id="4" name="Rectangle 3"/>
          <p:cNvSpPr/>
          <p:nvPr/>
        </p:nvSpPr>
        <p:spPr>
          <a:xfrm rot="1582394">
            <a:off x="518629" y="-307064"/>
            <a:ext cx="8907181" cy="7494672"/>
          </a:xfrm>
          <a:prstGeom prst="rect">
            <a:avLst/>
          </a:prstGeom>
          <a:blipFill dpi="0" rotWithShape="1">
            <a:blip r:embed="rId6">
              <a:alphaModFix amt="8000"/>
            </a:blip>
            <a:srcRect/>
            <a:stretch>
              <a:fillRect/>
            </a:stretch>
          </a:blip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10"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2190572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00A50851-9EFD-3E49-A5AA-7DDDB9E8E2C2}"/>
              </a:ext>
            </a:extLst>
          </p:cNvPr>
          <p:cNvSpPr>
            <a:spLocks noGrp="1"/>
          </p:cNvSpPr>
          <p:nvPr>
            <p:ph idx="1"/>
          </p:nvPr>
        </p:nvSpPr>
        <p:spPr>
          <a:xfrm>
            <a:off x="8359472" y="1316558"/>
            <a:ext cx="3548975" cy="2782958"/>
          </a:xfrm>
        </p:spPr>
        <p:txBody>
          <a:bodyPr>
            <a:noAutofit/>
          </a:bodyPr>
          <a:lstStyle/>
          <a:p>
            <a:pPr lvl="2" indent="0">
              <a:buNone/>
            </a:pPr>
            <a:r>
              <a:rPr lang="fr-CA" sz="1800" b="1" dirty="0" smtClean="0">
                <a:solidFill>
                  <a:srgbClr val="02648F"/>
                </a:solidFill>
              </a:rPr>
              <a:t>Pourquoi un centre de formation?</a:t>
            </a:r>
          </a:p>
          <a:p>
            <a:pPr marL="182563" lvl="4" indent="404813">
              <a:spcBef>
                <a:spcPts val="1200"/>
              </a:spcBef>
              <a:spcAft>
                <a:spcPts val="1200"/>
              </a:spcAft>
              <a:tabLst>
                <a:tab pos="604838" algn="l"/>
              </a:tabLst>
            </a:pPr>
            <a:r>
              <a:rPr lang="fr-CA" dirty="0"/>
              <a:t>Besoins grandissants </a:t>
            </a:r>
          </a:p>
          <a:p>
            <a:pPr marL="182563" lvl="4" indent="404813">
              <a:spcBef>
                <a:spcPts val="1200"/>
              </a:spcBef>
              <a:spcAft>
                <a:spcPts val="1200"/>
              </a:spcAft>
              <a:tabLst>
                <a:tab pos="604838" algn="l"/>
              </a:tabLst>
            </a:pPr>
            <a:r>
              <a:rPr lang="fr-CA" dirty="0"/>
              <a:t>Réseau intersectoriel </a:t>
            </a:r>
          </a:p>
          <a:p>
            <a:pPr marL="182563" lvl="4" indent="404813">
              <a:spcBef>
                <a:spcPts val="1200"/>
              </a:spcBef>
              <a:spcAft>
                <a:spcPts val="1200"/>
              </a:spcAft>
              <a:tabLst>
                <a:tab pos="604838" algn="l"/>
              </a:tabLst>
            </a:pPr>
            <a:r>
              <a:rPr lang="fr-CA" dirty="0"/>
              <a:t>Lieu commun </a:t>
            </a:r>
            <a:r>
              <a:rPr lang="fr-CA" dirty="0" smtClean="0"/>
              <a:t>	d’apprentissage</a:t>
            </a:r>
            <a:r>
              <a:rPr lang="fr-CA" dirty="0"/>
              <a:t>, de mise </a:t>
            </a:r>
            <a:r>
              <a:rPr lang="fr-CA" dirty="0" smtClean="0"/>
              <a:t>	en </a:t>
            </a:r>
            <a:r>
              <a:rPr lang="fr-CA" dirty="0"/>
              <a:t>pratique et de </a:t>
            </a:r>
            <a:r>
              <a:rPr lang="fr-CA" dirty="0" smtClean="0"/>
              <a:t>	collaborations </a:t>
            </a:r>
            <a:br>
              <a:rPr lang="fr-CA" dirty="0" smtClean="0"/>
            </a:br>
            <a:r>
              <a:rPr lang="fr-CA" dirty="0" smtClean="0"/>
              <a:t>	intersectorielles</a:t>
            </a:r>
            <a:endParaRPr lang="fr-CA" dirty="0"/>
          </a:p>
          <a:p>
            <a:pPr marL="182563" lvl="4" indent="404813">
              <a:spcBef>
                <a:spcPts val="1200"/>
              </a:spcBef>
              <a:spcAft>
                <a:spcPts val="1200"/>
              </a:spcAft>
              <a:tabLst>
                <a:tab pos="604838" algn="l"/>
              </a:tabLst>
            </a:pPr>
            <a:r>
              <a:rPr lang="fr-FR" dirty="0"/>
              <a:t>Soutenir et outiller le </a:t>
            </a:r>
            <a:r>
              <a:rPr lang="fr-FR" dirty="0" smtClean="0"/>
              <a:t>	réseau</a:t>
            </a:r>
            <a:endParaRPr lang="fr-CA" dirty="0"/>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1" t="10405" r="65719" b="11512"/>
          <a:stretch/>
        </p:blipFill>
        <p:spPr>
          <a:xfrm>
            <a:off x="4104296" y="1488893"/>
            <a:ext cx="3983408" cy="3816624"/>
          </a:xfrm>
          <a:prstGeom prst="rect">
            <a:avLst/>
          </a:prstGeom>
        </p:spPr>
      </p:pic>
      <p:sp>
        <p:nvSpPr>
          <p:cNvPr id="6" name="Rectangle 5"/>
          <p:cNvSpPr/>
          <p:nvPr/>
        </p:nvSpPr>
        <p:spPr>
          <a:xfrm>
            <a:off x="311523" y="2098582"/>
            <a:ext cx="3521005" cy="2646878"/>
          </a:xfrm>
          <a:prstGeom prst="rect">
            <a:avLst/>
          </a:prstGeom>
        </p:spPr>
        <p:txBody>
          <a:bodyPr wrap="square">
            <a:noAutofit/>
          </a:bodyPr>
          <a:lstStyle/>
          <a:p>
            <a:pPr marL="182563" lvl="4" indent="404813" defTabSz="914400">
              <a:spcBef>
                <a:spcPts val="1200"/>
              </a:spcBef>
              <a:spcAft>
                <a:spcPts val="1200"/>
              </a:spcAft>
              <a:buSzPct val="80000"/>
              <a:buBlip>
                <a:blip r:embed="rId4"/>
              </a:buBlip>
              <a:tabLst>
                <a:tab pos="604838" algn="l"/>
              </a:tabLst>
            </a:pPr>
            <a:r>
              <a:rPr lang="fr-CA" kern="1400" dirty="0" smtClean="0">
                <a:solidFill>
                  <a:schemeClr val="tx2"/>
                </a:solidFill>
                <a:latin typeface="Trebuchet MS" panose="020B0703020202090204" pitchFamily="34" charset="0"/>
              </a:rPr>
              <a:t>Composante essentielle 	dans </a:t>
            </a:r>
            <a:r>
              <a:rPr lang="fr-CA" kern="1400" dirty="0">
                <a:solidFill>
                  <a:schemeClr val="tx2"/>
                </a:solidFill>
                <a:latin typeface="Trebuchet MS" panose="020B0703020202090204" pitchFamily="34" charset="0"/>
              </a:rPr>
              <a:t>l’atteinte </a:t>
            </a:r>
            <a:r>
              <a:rPr lang="fr-CA" kern="1400" dirty="0" smtClean="0">
                <a:solidFill>
                  <a:schemeClr val="tx2"/>
                </a:solidFill>
                <a:latin typeface="Trebuchet MS" panose="020B0703020202090204" pitchFamily="34" charset="0"/>
              </a:rPr>
              <a:t>de notre 	mission nationale</a:t>
            </a:r>
            <a:endParaRPr lang="fr-CA" kern="1400" dirty="0">
              <a:solidFill>
                <a:schemeClr val="tx2"/>
              </a:solidFill>
              <a:latin typeface="Trebuchet MS" panose="020B0703020202090204" pitchFamily="34" charset="0"/>
            </a:endParaRPr>
          </a:p>
          <a:p>
            <a:pPr marL="182563" lvl="4" indent="404813" defTabSz="914400">
              <a:spcBef>
                <a:spcPts val="1200"/>
              </a:spcBef>
              <a:spcAft>
                <a:spcPts val="1200"/>
              </a:spcAft>
              <a:buSzPct val="80000"/>
              <a:buBlip>
                <a:blip r:embed="rId4"/>
              </a:buBlip>
              <a:tabLst>
                <a:tab pos="604838" algn="l"/>
              </a:tabLst>
            </a:pPr>
            <a:r>
              <a:rPr lang="fr-CA" kern="1400" dirty="0">
                <a:solidFill>
                  <a:schemeClr val="tx2"/>
                </a:solidFill>
                <a:latin typeface="Trebuchet MS" panose="020B0703020202090204" pitchFamily="34" charset="0"/>
              </a:rPr>
              <a:t>Initiative soutenue par le </a:t>
            </a:r>
            <a:r>
              <a:rPr lang="fr-CA" kern="1400" dirty="0" smtClean="0">
                <a:solidFill>
                  <a:schemeClr val="tx2"/>
                </a:solidFill>
                <a:latin typeface="Trebuchet MS" panose="020B0703020202090204" pitchFamily="34" charset="0"/>
              </a:rPr>
              <a:t>	MSSS</a:t>
            </a:r>
            <a:endParaRPr lang="fr-CA" kern="1400" dirty="0">
              <a:solidFill>
                <a:schemeClr val="tx2"/>
              </a:solidFill>
              <a:latin typeface="Trebuchet MS" panose="020B0703020202090204" pitchFamily="34" charset="0"/>
            </a:endParaRPr>
          </a:p>
          <a:p>
            <a:pPr marL="182563" lvl="4" indent="404813" defTabSz="914400">
              <a:spcBef>
                <a:spcPts val="1200"/>
              </a:spcBef>
              <a:spcAft>
                <a:spcPts val="1200"/>
              </a:spcAft>
              <a:buSzPct val="80000"/>
              <a:buBlip>
                <a:blip r:embed="rId4"/>
              </a:buBlip>
              <a:tabLst>
                <a:tab pos="604838" algn="l"/>
              </a:tabLst>
            </a:pPr>
            <a:r>
              <a:rPr lang="fr-CA" kern="1400" dirty="0">
                <a:solidFill>
                  <a:schemeClr val="tx2"/>
                </a:solidFill>
                <a:latin typeface="Trebuchet MS" panose="020B0703020202090204" pitchFamily="34" charset="0"/>
              </a:rPr>
              <a:t>Identité visuelle et site </a:t>
            </a:r>
            <a:r>
              <a:rPr lang="fr-CA" kern="1400" dirty="0" smtClean="0">
                <a:solidFill>
                  <a:schemeClr val="tx2"/>
                </a:solidFill>
                <a:latin typeface="Trebuchet MS" panose="020B0703020202090204" pitchFamily="34" charset="0"/>
              </a:rPr>
              <a:t>	Web</a:t>
            </a:r>
            <a:endParaRPr lang="fr-CA" kern="1400" dirty="0">
              <a:solidFill>
                <a:schemeClr val="tx2"/>
              </a:solidFill>
              <a:latin typeface="Trebuchet MS" panose="020B0703020202090204" pitchFamily="34" charset="0"/>
            </a:endParaRPr>
          </a:p>
        </p:txBody>
      </p:sp>
      <p:sp>
        <p:nvSpPr>
          <p:cNvPr id="12" name="Titre 9"/>
          <p:cNvSpPr>
            <a:spLocks noGrp="1"/>
          </p:cNvSpPr>
          <p:nvPr>
            <p:ph type="title"/>
          </p:nvPr>
        </p:nvSpPr>
        <p:spPr>
          <a:xfrm>
            <a:off x="454647" y="201087"/>
            <a:ext cx="8774722" cy="1325563"/>
          </a:xfrm>
        </p:spPr>
        <p:txBody>
          <a:bodyPr/>
          <a:lstStyle/>
          <a:p>
            <a:r>
              <a:rPr lang="fr-CA" dirty="0" err="1" smtClean="0"/>
              <a:t>Forensia</a:t>
            </a:r>
            <a:endParaRPr lang="fr-CA" dirty="0"/>
          </a:p>
        </p:txBody>
      </p:sp>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13"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42364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41C4B5A8-4A87-884B-B994-4F7DE3CDB669}"/>
              </a:ext>
            </a:extLst>
          </p:cNvPr>
          <p:cNvSpPr>
            <a:spLocks noGrp="1"/>
          </p:cNvSpPr>
          <p:nvPr>
            <p:ph type="title"/>
          </p:nvPr>
        </p:nvSpPr>
        <p:spPr>
          <a:xfrm>
            <a:off x="0" y="204628"/>
            <a:ext cx="5144494" cy="1325563"/>
          </a:xfrm>
        </p:spPr>
        <p:txBody>
          <a:bodyPr>
            <a:normAutofit/>
          </a:bodyPr>
          <a:lstStyle/>
          <a:p>
            <a:pPr algn="ctr"/>
            <a:r>
              <a:rPr lang="fr-FR" dirty="0"/>
              <a:t>Mission </a:t>
            </a:r>
            <a:r>
              <a:rPr lang="fr-FR" dirty="0" smtClean="0"/>
              <a:t>de </a:t>
            </a:r>
            <a:r>
              <a:rPr lang="fr-FR" dirty="0" err="1" smtClean="0"/>
              <a:t>Forensia</a:t>
            </a:r>
            <a:endParaRPr lang="fr-FR" dirty="0"/>
          </a:p>
        </p:txBody>
      </p:sp>
      <p:graphicFrame>
        <p:nvGraphicFramePr>
          <p:cNvPr id="22" name="Diagramme 21"/>
          <p:cNvGraphicFramePr/>
          <p:nvPr>
            <p:extLst>
              <p:ext uri="{D42A27DB-BD31-4B8C-83A1-F6EECF244321}">
                <p14:modId xmlns:p14="http://schemas.microsoft.com/office/powerpoint/2010/main" val="2202714430"/>
              </p:ext>
            </p:extLst>
          </p:nvPr>
        </p:nvGraphicFramePr>
        <p:xfrm>
          <a:off x="1855304" y="1578334"/>
          <a:ext cx="8481392" cy="4067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rotWithShape="1">
          <a:blip r:embed="rId8">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7"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2830764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10405" r="65719" b="11512"/>
          <a:stretch/>
        </p:blipFill>
        <p:spPr>
          <a:xfrm>
            <a:off x="4890698" y="3184756"/>
            <a:ext cx="2364040" cy="2265058"/>
          </a:xfrm>
          <a:prstGeom prst="rect">
            <a:avLst/>
          </a:prstGeom>
        </p:spPr>
      </p:pic>
      <p:pic>
        <p:nvPicPr>
          <p:cNvPr id="23" name="Image 22"/>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10405" r="65719" b="11512"/>
          <a:stretch/>
        </p:blipFill>
        <p:spPr>
          <a:xfrm>
            <a:off x="1301511" y="3184756"/>
            <a:ext cx="2364040" cy="2265058"/>
          </a:xfrm>
          <a:prstGeom prst="rect">
            <a:avLst/>
          </a:prstGeom>
        </p:spPr>
      </p:pic>
      <p:sp>
        <p:nvSpPr>
          <p:cNvPr id="15" name="Titre 14">
            <a:extLst>
              <a:ext uri="{FF2B5EF4-FFF2-40B4-BE49-F238E27FC236}">
                <a16:creationId xmlns:a16="http://schemas.microsoft.com/office/drawing/2014/main" id="{41C4B5A8-4A87-884B-B994-4F7DE3CDB669}"/>
              </a:ext>
            </a:extLst>
          </p:cNvPr>
          <p:cNvSpPr>
            <a:spLocks noGrp="1"/>
          </p:cNvSpPr>
          <p:nvPr>
            <p:ph type="title"/>
          </p:nvPr>
        </p:nvSpPr>
        <p:spPr>
          <a:xfrm>
            <a:off x="838200" y="365125"/>
            <a:ext cx="9240981" cy="1325563"/>
          </a:xfrm>
        </p:spPr>
        <p:txBody>
          <a:bodyPr>
            <a:normAutofit/>
          </a:bodyPr>
          <a:lstStyle/>
          <a:p>
            <a:r>
              <a:rPr lang="fr-FR" dirty="0" err="1"/>
              <a:t>Forensia</a:t>
            </a:r>
            <a:r>
              <a:rPr lang="fr-FR" dirty="0"/>
              <a:t> : un centre de formation unique</a:t>
            </a:r>
          </a:p>
        </p:txBody>
      </p:sp>
      <p:sp>
        <p:nvSpPr>
          <p:cNvPr id="9" name="Rectangle à coins arrondis 8"/>
          <p:cNvSpPr/>
          <p:nvPr/>
        </p:nvSpPr>
        <p:spPr>
          <a:xfrm rot="10800000">
            <a:off x="948673" y="2539401"/>
            <a:ext cx="3069717" cy="2901952"/>
          </a:xfrm>
          <a:prstGeom prst="roundRect">
            <a:avLst/>
          </a:prstGeom>
          <a:solidFill>
            <a:schemeClr val="bg1">
              <a:lumMod val="95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872" tIns="183232" rIns="96872" bIns="43180" numCol="1" spcCol="1270" anchor="t" anchorCtr="0">
            <a:noAutofit/>
          </a:bodyPr>
          <a:lstStyle/>
          <a:p>
            <a:pPr marL="0" lvl="1" algn="l" defTabSz="1511300" rtl="0">
              <a:lnSpc>
                <a:spcPct val="90000"/>
              </a:lnSpc>
              <a:spcBef>
                <a:spcPct val="0"/>
              </a:spcBef>
              <a:spcAft>
                <a:spcPct val="15000"/>
              </a:spcAft>
            </a:pPr>
            <a:endParaRPr lang="fr-CA" sz="3400" kern="1200" dirty="0"/>
          </a:p>
        </p:txBody>
      </p:sp>
      <p:sp>
        <p:nvSpPr>
          <p:cNvPr id="10" name="Rectangle à coins arrondis 9"/>
          <p:cNvSpPr/>
          <p:nvPr/>
        </p:nvSpPr>
        <p:spPr>
          <a:xfrm>
            <a:off x="948673" y="2153653"/>
            <a:ext cx="3069717" cy="985335"/>
          </a:xfrm>
          <a:prstGeom prst="roundRect">
            <a:avLst/>
          </a:prstGeom>
          <a:solidFill>
            <a:srgbClr val="02648F"/>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0" rIns="72000" bIns="0" numCol="1" spcCol="1270" anchor="ctr" anchorCtr="0">
            <a:noAutofit/>
          </a:bodyPr>
          <a:lstStyle/>
          <a:p>
            <a:pPr lvl="0" algn="ctr" defTabSz="1022350" rtl="0">
              <a:lnSpc>
                <a:spcPct val="90000"/>
              </a:lnSpc>
              <a:spcBef>
                <a:spcPct val="0"/>
              </a:spcBef>
              <a:spcAft>
                <a:spcPct val="35000"/>
              </a:spcAft>
            </a:pPr>
            <a:r>
              <a:rPr lang="fr-FR" sz="2300" kern="1200" baseline="0" dirty="0" err="1" smtClean="0"/>
              <a:t>Intersectorialité</a:t>
            </a:r>
            <a:r>
              <a:rPr lang="fr-FR" sz="2300" kern="1200" baseline="0" dirty="0" smtClean="0"/>
              <a:t> </a:t>
            </a:r>
            <a:endParaRPr lang="fr-CA" sz="2300" kern="1200" dirty="0"/>
          </a:p>
        </p:txBody>
      </p:sp>
      <p:sp>
        <p:nvSpPr>
          <p:cNvPr id="13" name="Rectangle à coins arrondis 12"/>
          <p:cNvSpPr/>
          <p:nvPr/>
        </p:nvSpPr>
        <p:spPr>
          <a:xfrm rot="10800000">
            <a:off x="4537860" y="2539401"/>
            <a:ext cx="3069717" cy="2901952"/>
          </a:xfrm>
          <a:prstGeom prst="roundRect">
            <a:avLst/>
          </a:prstGeom>
          <a:solidFill>
            <a:schemeClr val="bg1">
              <a:lumMod val="95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872" tIns="183232" rIns="96872" bIns="43180" numCol="1" spcCol="1270" anchor="t" anchorCtr="0">
            <a:noAutofit/>
          </a:bodyPr>
          <a:lstStyle/>
          <a:p>
            <a:pPr marL="0" lvl="1" algn="l" defTabSz="1511300" rtl="0">
              <a:lnSpc>
                <a:spcPct val="90000"/>
              </a:lnSpc>
              <a:spcBef>
                <a:spcPct val="0"/>
              </a:spcBef>
              <a:spcAft>
                <a:spcPct val="15000"/>
              </a:spcAft>
            </a:pPr>
            <a:endParaRPr lang="fr-CA" sz="3400" kern="1200" dirty="0"/>
          </a:p>
        </p:txBody>
      </p:sp>
      <p:sp>
        <p:nvSpPr>
          <p:cNvPr id="14" name="Rectangle à coins arrondis 13"/>
          <p:cNvSpPr/>
          <p:nvPr/>
        </p:nvSpPr>
        <p:spPr>
          <a:xfrm>
            <a:off x="4537860" y="2153653"/>
            <a:ext cx="3069717" cy="985335"/>
          </a:xfrm>
          <a:prstGeom prst="roundRect">
            <a:avLst/>
          </a:prstGeom>
          <a:solidFill>
            <a:srgbClr val="02648F"/>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0" rIns="72000" bIns="0" numCol="1" spcCol="1270" anchor="ctr" anchorCtr="0">
            <a:noAutofit/>
          </a:bodyPr>
          <a:lstStyle/>
          <a:p>
            <a:pPr algn="ctr" defTabSz="985838">
              <a:lnSpc>
                <a:spcPct val="90000"/>
              </a:lnSpc>
              <a:spcBef>
                <a:spcPct val="0"/>
              </a:spcBef>
              <a:spcAft>
                <a:spcPct val="35000"/>
              </a:spcAft>
            </a:pPr>
            <a:r>
              <a:rPr lang="fr-FR" sz="2300" dirty="0"/>
              <a:t>Expertise en santé mentale </a:t>
            </a:r>
            <a:r>
              <a:rPr lang="fr-FR" sz="2300" dirty="0" err="1"/>
              <a:t>forensique</a:t>
            </a:r>
            <a:endParaRPr lang="fr-CA" sz="2300" dirty="0"/>
          </a:p>
        </p:txBody>
      </p:sp>
      <p:sp>
        <p:nvSpPr>
          <p:cNvPr id="20" name="Rectangle 19"/>
          <p:cNvSpPr/>
          <p:nvPr/>
        </p:nvSpPr>
        <p:spPr>
          <a:xfrm>
            <a:off x="948671" y="3379424"/>
            <a:ext cx="4476584" cy="1179810"/>
          </a:xfrm>
          <a:prstGeom prst="rect">
            <a:avLst/>
          </a:prstGeom>
        </p:spPr>
        <p:txBody>
          <a:bodyPr wrap="square">
            <a:spAutoFit/>
          </a:bodyPr>
          <a:lstStyle/>
          <a:p>
            <a:pPr marL="468313" lvl="4" indent="-285750" defTabSz="914400">
              <a:spcBef>
                <a:spcPts val="500"/>
              </a:spcBef>
              <a:spcAft>
                <a:spcPts val="500"/>
              </a:spcAft>
              <a:buSzPct val="95000"/>
              <a:buBlip>
                <a:blip r:embed="rId5"/>
              </a:buBlip>
            </a:pPr>
            <a:r>
              <a:rPr lang="fr-FR" kern="1400" dirty="0">
                <a:solidFill>
                  <a:schemeClr val="tx2"/>
                </a:solidFill>
                <a:latin typeface="Trebuchet MS" panose="020B0703020202090204" pitchFamily="34" charset="0"/>
              </a:rPr>
              <a:t>Santé mentale</a:t>
            </a:r>
          </a:p>
          <a:p>
            <a:pPr marL="468313" lvl="4" indent="-285750" defTabSz="914400">
              <a:spcBef>
                <a:spcPts val="500"/>
              </a:spcBef>
              <a:spcAft>
                <a:spcPts val="500"/>
              </a:spcAft>
              <a:buSzPct val="95000"/>
              <a:buBlip>
                <a:blip r:embed="rId5"/>
              </a:buBlip>
            </a:pPr>
            <a:r>
              <a:rPr lang="fr-FR" kern="1400" dirty="0">
                <a:solidFill>
                  <a:schemeClr val="tx2"/>
                </a:solidFill>
                <a:latin typeface="Trebuchet MS" panose="020B0703020202090204" pitchFamily="34" charset="0"/>
              </a:rPr>
              <a:t>Justice</a:t>
            </a:r>
          </a:p>
          <a:p>
            <a:pPr marL="468313" lvl="4" indent="-285750" defTabSz="914400">
              <a:spcBef>
                <a:spcPts val="500"/>
              </a:spcBef>
              <a:spcAft>
                <a:spcPts val="500"/>
              </a:spcAft>
              <a:buSzPct val="95000"/>
              <a:buBlip>
                <a:blip r:embed="rId5"/>
              </a:buBlip>
            </a:pPr>
            <a:r>
              <a:rPr lang="fr-FR" kern="1400" dirty="0">
                <a:solidFill>
                  <a:schemeClr val="tx2"/>
                </a:solidFill>
                <a:latin typeface="Trebuchet MS" panose="020B0703020202090204" pitchFamily="34" charset="0"/>
              </a:rPr>
              <a:t>Sécurité</a:t>
            </a:r>
          </a:p>
        </p:txBody>
      </p:sp>
      <p:sp>
        <p:nvSpPr>
          <p:cNvPr id="21" name="Rectangle 20"/>
          <p:cNvSpPr/>
          <p:nvPr/>
        </p:nvSpPr>
        <p:spPr>
          <a:xfrm>
            <a:off x="4559578" y="3379424"/>
            <a:ext cx="6096000" cy="1179810"/>
          </a:xfrm>
          <a:prstGeom prst="rect">
            <a:avLst/>
          </a:prstGeom>
          <a:ln>
            <a:noFill/>
          </a:ln>
        </p:spPr>
        <p:txBody>
          <a:bodyPr>
            <a:spAutoFit/>
          </a:bodyPr>
          <a:lstStyle/>
          <a:p>
            <a:pPr marL="468313" lvl="4" indent="-285750" defTabSz="914400">
              <a:spcBef>
                <a:spcPts val="500"/>
              </a:spcBef>
              <a:spcAft>
                <a:spcPts val="500"/>
              </a:spcAft>
              <a:buSzPct val="95000"/>
              <a:buBlip>
                <a:blip r:embed="rId5"/>
              </a:buBlip>
            </a:pPr>
            <a:r>
              <a:rPr lang="fr-FR" kern="1400" dirty="0">
                <a:solidFill>
                  <a:schemeClr val="tx2"/>
                </a:solidFill>
                <a:latin typeface="Trebuchet MS" panose="020B0703020202090204" pitchFamily="34" charset="0"/>
              </a:rPr>
              <a:t>Chercheurs</a:t>
            </a:r>
          </a:p>
          <a:p>
            <a:pPr marL="468313" lvl="4" indent="-285750" defTabSz="914400">
              <a:spcBef>
                <a:spcPts val="500"/>
              </a:spcBef>
              <a:spcAft>
                <a:spcPts val="500"/>
              </a:spcAft>
              <a:buSzPct val="95000"/>
              <a:buBlip>
                <a:blip r:embed="rId5"/>
              </a:buBlip>
            </a:pPr>
            <a:r>
              <a:rPr lang="fr-FR" kern="1400" dirty="0">
                <a:solidFill>
                  <a:schemeClr val="tx2"/>
                </a:solidFill>
                <a:latin typeface="Trebuchet MS" panose="020B0703020202090204" pitchFamily="34" charset="0"/>
              </a:rPr>
              <a:t>Cliniciens</a:t>
            </a:r>
          </a:p>
          <a:p>
            <a:pPr marL="468313" lvl="4" indent="-285750" defTabSz="914400">
              <a:spcBef>
                <a:spcPts val="500"/>
              </a:spcBef>
              <a:spcAft>
                <a:spcPts val="500"/>
              </a:spcAft>
              <a:buSzPct val="95000"/>
              <a:buBlip>
                <a:blip r:embed="rId5"/>
              </a:buBlip>
            </a:pPr>
            <a:r>
              <a:rPr lang="fr-FR" kern="1400" dirty="0">
                <a:solidFill>
                  <a:schemeClr val="tx2"/>
                </a:solidFill>
                <a:latin typeface="Trebuchet MS" panose="020B0703020202090204" pitchFamily="34" charset="0"/>
              </a:rPr>
              <a:t>Intervenants experts</a:t>
            </a:r>
          </a:p>
        </p:txBody>
      </p:sp>
      <p:pic>
        <p:nvPicPr>
          <p:cNvPr id="25" name="Image 24"/>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10405" r="65719" b="11512"/>
          <a:stretch/>
        </p:blipFill>
        <p:spPr>
          <a:xfrm>
            <a:off x="8479885" y="3170519"/>
            <a:ext cx="2364040" cy="2265058"/>
          </a:xfrm>
          <a:prstGeom prst="rect">
            <a:avLst/>
          </a:prstGeom>
        </p:spPr>
      </p:pic>
      <p:sp>
        <p:nvSpPr>
          <p:cNvPr id="18" name="Rectangle à coins arrondis 17"/>
          <p:cNvSpPr/>
          <p:nvPr/>
        </p:nvSpPr>
        <p:spPr>
          <a:xfrm>
            <a:off x="8127047" y="2153653"/>
            <a:ext cx="3069717" cy="3276815"/>
          </a:xfrm>
          <a:prstGeom prst="roundRect">
            <a:avLst/>
          </a:prstGeom>
          <a:solidFill>
            <a:srgbClr val="02648F">
              <a:alpha val="93000"/>
            </a:srgb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0" rIns="72000" bIns="0" numCol="1" spcCol="1270" anchor="ctr" anchorCtr="0">
            <a:noAutofit/>
          </a:bodyPr>
          <a:lstStyle/>
          <a:p>
            <a:pPr lvl="0" algn="ctr" defTabSz="985838" rtl="0">
              <a:lnSpc>
                <a:spcPct val="90000"/>
              </a:lnSpc>
              <a:spcBef>
                <a:spcPct val="0"/>
              </a:spcBef>
              <a:spcAft>
                <a:spcPct val="35000"/>
              </a:spcAft>
            </a:pPr>
            <a:r>
              <a:rPr lang="fr-FR" sz="2300" kern="1200" baseline="0" dirty="0" smtClean="0"/>
              <a:t>Offre spécialisée, riche et variée</a:t>
            </a:r>
            <a:endParaRPr lang="fr-CA" sz="2300" kern="1200" dirty="0"/>
          </a:p>
        </p:txBody>
      </p:sp>
      <p:pic>
        <p:nvPicPr>
          <p:cNvPr id="17" name="Image 16"/>
          <p:cNvPicPr>
            <a:picLocks noChangeAspect="1"/>
          </p:cNvPicPr>
          <p:nvPr/>
        </p:nvPicPr>
        <p:blipFill rotWithShape="1">
          <a:blip r:embed="rId6">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16"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93063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52990">
            <a:off x="4841963" y="3491012"/>
            <a:ext cx="2707837" cy="2707836"/>
          </a:xfrm>
          <a:prstGeom prst="rect">
            <a:avLst/>
          </a:prstGeom>
          <a:ln>
            <a:noFill/>
          </a:ln>
          <a:effectLst>
            <a:outerShdw blurRad="292100" dist="139700" dir="2700000" algn="tl" rotWithShape="0">
              <a:srgbClr val="333333">
                <a:alpha val="65000"/>
              </a:srgbClr>
            </a:outerShdw>
          </a:effectLst>
        </p:spPr>
      </p:pic>
      <p:sp>
        <p:nvSpPr>
          <p:cNvPr id="12" name="Titre 14">
            <a:extLst>
              <a:ext uri="{FF2B5EF4-FFF2-40B4-BE49-F238E27FC236}">
                <a16:creationId xmlns:a16="http://schemas.microsoft.com/office/drawing/2014/main" id="{41C4B5A8-4A87-884B-B994-4F7DE3CDB669}"/>
              </a:ext>
            </a:extLst>
          </p:cNvPr>
          <p:cNvSpPr>
            <a:spLocks noGrp="1"/>
          </p:cNvSpPr>
          <p:nvPr>
            <p:ph type="title"/>
          </p:nvPr>
        </p:nvSpPr>
        <p:spPr>
          <a:xfrm>
            <a:off x="650310" y="554323"/>
            <a:ext cx="8997176" cy="1325563"/>
          </a:xfrm>
        </p:spPr>
        <p:txBody>
          <a:bodyPr>
            <a:normAutofit/>
          </a:bodyPr>
          <a:lstStyle/>
          <a:p>
            <a:r>
              <a:rPr lang="fr-FR" dirty="0" smtClean="0"/>
              <a:t>Offre de services </a:t>
            </a:r>
            <a:br>
              <a:rPr lang="fr-FR" dirty="0" smtClean="0"/>
            </a:br>
            <a:r>
              <a:rPr lang="fr-FR" dirty="0" smtClean="0"/>
              <a:t>spécialisés</a:t>
            </a:r>
            <a:endParaRPr lang="fr-FR" dirty="0"/>
          </a:p>
        </p:txBody>
      </p:sp>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52990">
            <a:off x="4824511" y="188479"/>
            <a:ext cx="2707837" cy="2707836"/>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rotWithShape="1">
          <a:blip r:embed="rId5">
            <a:extLst>
              <a:ext uri="{28A0092B-C50C-407E-A947-70E740481C1C}">
                <a14:useLocalDpi xmlns:a14="http://schemas.microsoft.com/office/drawing/2010/main" val="0"/>
              </a:ext>
            </a:extLst>
          </a:blip>
          <a:srcRect r="58204"/>
          <a:stretch/>
        </p:blipFill>
        <p:spPr>
          <a:xfrm>
            <a:off x="11393973" y="6281823"/>
            <a:ext cx="627321" cy="407753"/>
          </a:xfrm>
          <a:prstGeom prst="rect">
            <a:avLst/>
          </a:prstGeom>
        </p:spPr>
      </p:pic>
      <p:sp>
        <p:nvSpPr>
          <p:cNvPr id="20" name="Espace réservé de la date 5">
            <a:extLst>
              <a:ext uri="{FF2B5EF4-FFF2-40B4-BE49-F238E27FC236}">
                <a16:creationId xmlns:a16="http://schemas.microsoft.com/office/drawing/2014/main" id="{DD9EE1EE-4130-3143-9E48-0F4705C69805}"/>
              </a:ext>
            </a:extLst>
          </p:cNvPr>
          <p:cNvSpPr txBox="1">
            <a:spLocks/>
          </p:cNvSpPr>
          <p:nvPr/>
        </p:nvSpPr>
        <p:spPr>
          <a:xfrm>
            <a:off x="4305341" y="6356350"/>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fr-FR" b="1" dirty="0"/>
          </a:p>
        </p:txBody>
      </p:sp>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20800">
            <a:off x="7017658" y="3542607"/>
            <a:ext cx="2707837" cy="2707836"/>
          </a:xfrm>
          <a:prstGeom prst="rect">
            <a:avLst/>
          </a:prstGeom>
          <a:ln>
            <a:noFill/>
          </a:ln>
          <a:effectLst>
            <a:outerShdw blurRad="292100" dist="139700" dir="2700000" algn="tl" rotWithShape="0">
              <a:srgbClr val="333333">
                <a:alpha val="65000"/>
              </a:srgbClr>
            </a:outerShdw>
          </a:effectLst>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79200" flipH="1">
            <a:off x="2508161" y="3537749"/>
            <a:ext cx="2707837" cy="2707836"/>
          </a:xfrm>
          <a:prstGeom prst="rect">
            <a:avLst/>
          </a:prstGeom>
          <a:ln>
            <a:noFill/>
          </a:ln>
          <a:effectLst>
            <a:outerShdw blurRad="292100" dist="139700" dir="2700000" algn="tl" rotWithShape="0">
              <a:srgbClr val="333333">
                <a:alpha val="65000"/>
              </a:srgbClr>
            </a:outerShdw>
          </a:effectLst>
        </p:spPr>
      </p:pic>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331653" flipH="1">
            <a:off x="3063332" y="1600469"/>
            <a:ext cx="2707837" cy="2707836"/>
          </a:xfrm>
          <a:prstGeom prst="rect">
            <a:avLst/>
          </a:prstGeom>
          <a:ln>
            <a:noFill/>
          </a:ln>
          <a:effectLst>
            <a:outerShdw blurRad="292100" dist="139700" dir="2700000" algn="tl" rotWithShape="0">
              <a:srgbClr val="333333">
                <a:alpha val="65000"/>
              </a:srgbClr>
            </a:outerShdw>
          </a:effectLst>
        </p:spPr>
      </p:pic>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68347">
            <a:off x="6407398" y="1600470"/>
            <a:ext cx="2707837" cy="2707836"/>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5388542" y="4844930"/>
            <a:ext cx="1423365" cy="639507"/>
          </a:xfrm>
          <a:prstGeom prst="rect">
            <a:avLst/>
          </a:prstGeom>
          <a:noFill/>
        </p:spPr>
        <p:txBody>
          <a:bodyPr wrap="square" rtlCol="0">
            <a:spAutoFit/>
          </a:bodyPr>
          <a:lstStyle/>
          <a:p>
            <a:pPr algn="ctr"/>
            <a:r>
              <a:rPr lang="fr-CA" sz="1400" b="1" dirty="0" smtClean="0">
                <a:solidFill>
                  <a:schemeClr val="bg1"/>
                </a:solidFill>
              </a:rPr>
              <a:t>Conférences scientifiques</a:t>
            </a:r>
            <a:endParaRPr lang="fr-CA" sz="1400" b="1" dirty="0">
              <a:solidFill>
                <a:schemeClr val="bg1"/>
              </a:solidFill>
            </a:endParaRPr>
          </a:p>
        </p:txBody>
      </p:sp>
      <p:sp>
        <p:nvSpPr>
          <p:cNvPr id="15" name="ZoneTexte 14"/>
          <p:cNvSpPr txBox="1"/>
          <p:nvPr/>
        </p:nvSpPr>
        <p:spPr>
          <a:xfrm>
            <a:off x="6811907" y="2848275"/>
            <a:ext cx="1423365" cy="639507"/>
          </a:xfrm>
          <a:prstGeom prst="rect">
            <a:avLst/>
          </a:prstGeom>
          <a:noFill/>
        </p:spPr>
        <p:txBody>
          <a:bodyPr wrap="square" rtlCol="0">
            <a:spAutoFit/>
          </a:bodyPr>
          <a:lstStyle/>
          <a:p>
            <a:pPr algn="ctr"/>
            <a:r>
              <a:rPr lang="fr-CA" sz="1400" b="1" dirty="0" smtClean="0">
                <a:solidFill>
                  <a:schemeClr val="bg1"/>
                </a:solidFill>
              </a:rPr>
              <a:t>Colloques spécialisés</a:t>
            </a:r>
            <a:endParaRPr lang="fr-CA" sz="1400" b="1" dirty="0">
              <a:solidFill>
                <a:schemeClr val="bg1"/>
              </a:solidFill>
            </a:endParaRPr>
          </a:p>
        </p:txBody>
      </p:sp>
      <p:sp>
        <p:nvSpPr>
          <p:cNvPr id="16" name="ZoneTexte 15"/>
          <p:cNvSpPr txBox="1"/>
          <p:nvPr/>
        </p:nvSpPr>
        <p:spPr>
          <a:xfrm>
            <a:off x="3922477" y="2947292"/>
            <a:ext cx="1423365" cy="639507"/>
          </a:xfrm>
          <a:prstGeom prst="rect">
            <a:avLst/>
          </a:prstGeom>
          <a:noFill/>
        </p:spPr>
        <p:txBody>
          <a:bodyPr wrap="square" rtlCol="0">
            <a:spAutoFit/>
          </a:bodyPr>
          <a:lstStyle/>
          <a:p>
            <a:pPr algn="ctr"/>
            <a:r>
              <a:rPr lang="fr-CA" sz="1400" b="1" dirty="0" smtClean="0">
                <a:solidFill>
                  <a:schemeClr val="bg1"/>
                </a:solidFill>
              </a:rPr>
              <a:t>Services-conseil</a:t>
            </a:r>
            <a:endParaRPr lang="fr-CA" sz="1400" b="1" dirty="0">
              <a:solidFill>
                <a:schemeClr val="bg1"/>
              </a:solidFill>
            </a:endParaRPr>
          </a:p>
        </p:txBody>
      </p:sp>
      <p:sp>
        <p:nvSpPr>
          <p:cNvPr id="17" name="ZoneTexte 16"/>
          <p:cNvSpPr txBox="1"/>
          <p:nvPr/>
        </p:nvSpPr>
        <p:spPr>
          <a:xfrm>
            <a:off x="7429170" y="4844930"/>
            <a:ext cx="1423365" cy="639507"/>
          </a:xfrm>
          <a:prstGeom prst="rect">
            <a:avLst/>
          </a:prstGeom>
          <a:noFill/>
        </p:spPr>
        <p:txBody>
          <a:bodyPr wrap="square" rtlCol="0">
            <a:spAutoFit/>
          </a:bodyPr>
          <a:lstStyle/>
          <a:p>
            <a:pPr algn="ctr"/>
            <a:r>
              <a:rPr lang="fr-CA" sz="1400" b="1" dirty="0" smtClean="0">
                <a:solidFill>
                  <a:schemeClr val="bg1"/>
                </a:solidFill>
              </a:rPr>
              <a:t>Formations sur mesure</a:t>
            </a:r>
            <a:endParaRPr lang="fr-CA" sz="1400" b="1" dirty="0">
              <a:solidFill>
                <a:schemeClr val="bg1"/>
              </a:solidFill>
            </a:endParaRPr>
          </a:p>
        </p:txBody>
      </p:sp>
      <p:sp>
        <p:nvSpPr>
          <p:cNvPr id="18" name="ZoneTexte 17"/>
          <p:cNvSpPr txBox="1"/>
          <p:nvPr/>
        </p:nvSpPr>
        <p:spPr>
          <a:xfrm>
            <a:off x="3270721" y="4794075"/>
            <a:ext cx="1585150" cy="902835"/>
          </a:xfrm>
          <a:prstGeom prst="rect">
            <a:avLst/>
          </a:prstGeom>
          <a:noFill/>
        </p:spPr>
        <p:txBody>
          <a:bodyPr wrap="square" rtlCol="0">
            <a:spAutoFit/>
          </a:bodyPr>
          <a:lstStyle/>
          <a:p>
            <a:pPr algn="ctr"/>
            <a:r>
              <a:rPr lang="fr-CA" sz="1400" b="1" dirty="0" smtClean="0">
                <a:solidFill>
                  <a:schemeClr val="bg1"/>
                </a:solidFill>
              </a:rPr>
              <a:t>Instruments, guides et outils</a:t>
            </a:r>
            <a:endParaRPr lang="fr-CA" sz="1400" b="1" dirty="0">
              <a:solidFill>
                <a:schemeClr val="bg1"/>
              </a:solidFill>
            </a:endParaRPr>
          </a:p>
        </p:txBody>
      </p:sp>
      <p:sp>
        <p:nvSpPr>
          <p:cNvPr id="22" name="ZoneTexte 21"/>
          <p:cNvSpPr txBox="1"/>
          <p:nvPr/>
        </p:nvSpPr>
        <p:spPr>
          <a:xfrm>
            <a:off x="5390982" y="1300798"/>
            <a:ext cx="1423365" cy="1429488"/>
          </a:xfrm>
          <a:prstGeom prst="rect">
            <a:avLst/>
          </a:prstGeom>
          <a:noFill/>
        </p:spPr>
        <p:txBody>
          <a:bodyPr wrap="square" rtlCol="0">
            <a:spAutoFit/>
          </a:bodyPr>
          <a:lstStyle/>
          <a:p>
            <a:pPr algn="ctr"/>
            <a:r>
              <a:rPr lang="fr-CA" sz="1400" b="1" dirty="0" smtClean="0">
                <a:solidFill>
                  <a:schemeClr val="bg1"/>
                </a:solidFill>
              </a:rPr>
              <a:t>Formations sur des thèmes et instruments de pointe</a:t>
            </a:r>
            <a:endParaRPr lang="fr-CA" sz="1400" b="1" dirty="0">
              <a:solidFill>
                <a:schemeClr val="bg1"/>
              </a:solidFill>
            </a:endParaRPr>
          </a:p>
        </p:txBody>
      </p:sp>
      <p:sp>
        <p:nvSpPr>
          <p:cNvPr id="26" name="Espace réservé de la date 5">
            <a:extLst>
              <a:ext uri="{FF2B5EF4-FFF2-40B4-BE49-F238E27FC236}">
                <a16:creationId xmlns:a16="http://schemas.microsoft.com/office/drawing/2014/main" id="{DD9EE1EE-4130-3143-9E48-0F4705C69805}"/>
              </a:ext>
            </a:extLst>
          </p:cNvPr>
          <p:cNvSpPr txBox="1">
            <a:spLocks/>
          </p:cNvSpPr>
          <p:nvPr/>
        </p:nvSpPr>
        <p:spPr>
          <a:xfrm>
            <a:off x="4404576" y="6347341"/>
            <a:ext cx="358131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smtClean="0"/>
              <a:t>Forensia.ca</a:t>
            </a:r>
            <a:endParaRPr lang="fr-FR" b="1" dirty="0"/>
          </a:p>
        </p:txBody>
      </p:sp>
    </p:spTree>
    <p:extLst>
      <p:ext uri="{BB962C8B-B14F-4D97-AF65-F5344CB8AC3E}">
        <p14:creationId xmlns:p14="http://schemas.microsoft.com/office/powerpoint/2010/main" val="29130735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eme Forensia">
  <a:themeElements>
    <a:clrScheme name="Forensi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Forensia" id="{249079AC-4042-F449-B396-83DA9F532FDC}" vid="{74EFE361-D02C-2048-9982-9CEF2A05AAAC}"/>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5213</TotalTime>
  <Words>2364</Words>
  <Application>Microsoft Office PowerPoint</Application>
  <PresentationFormat>Grand écran</PresentationFormat>
  <Paragraphs>277</Paragraphs>
  <Slides>16</Slides>
  <Notes>16</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Arial Black</vt:lpstr>
      <vt:lpstr>Calibri</vt:lpstr>
      <vt:lpstr>Trebuchet MS</vt:lpstr>
      <vt:lpstr>Wingdings</vt:lpstr>
      <vt:lpstr>theme Forensia</vt:lpstr>
      <vt:lpstr>FORENSIA Centre de formation Santé mentale, justice et sécurité </vt:lpstr>
      <vt:lpstr>Ordre du jour</vt:lpstr>
      <vt:lpstr>MOT DE BIENVENUE</vt:lpstr>
      <vt:lpstr>Notre mission  intégrée</vt:lpstr>
      <vt:lpstr>Mission nationale</vt:lpstr>
      <vt:lpstr>Forensia</vt:lpstr>
      <vt:lpstr>Mission de Forensia</vt:lpstr>
      <vt:lpstr>Forensia : un centre de formation unique</vt:lpstr>
      <vt:lpstr>Offre de services  spécialisés</vt:lpstr>
      <vt:lpstr>Offre de formations de pointe</vt:lpstr>
      <vt:lpstr>Forensia en chiffres  (2021-2022)</vt:lpstr>
      <vt:lpstr>Forensia.ca : inscription – information - guides</vt:lpstr>
      <vt:lpstr>INFOrensia</vt:lpstr>
      <vt:lpstr>Prochaines étapes</vt:lpstr>
      <vt:lpstr>Période de questions</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Poudre Noire 2</dc:creator>
  <cp:lastModifiedBy>Gabrielle Bourgault</cp:lastModifiedBy>
  <cp:revision>201</cp:revision>
  <cp:lastPrinted>2022-08-29T13:34:31Z</cp:lastPrinted>
  <dcterms:created xsi:type="dcterms:W3CDTF">2021-11-02T14:42:46Z</dcterms:created>
  <dcterms:modified xsi:type="dcterms:W3CDTF">2022-08-30T13:38:00Z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2022-08-01T15:15:24Z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d14f2479-6aff-4e18-b468-8e79a2ae88a4</vt:lpwstr>
  </property>
  <property fmtid="{D5CDD505-2E9C-101B-9397-08002B2CF9AE}" pid="8" name="MSIP_Label_6a7d8d5d-78e2-4a62-9fcd-016eb5e4c57c_ContentBits">
    <vt:lpwstr>0</vt:lpwstr>
  </property>
</Properties>
</file>